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9"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4DB5CD-564F-468A-BDA6-71CCE06F704D}"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89676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4DB5CD-564F-468A-BDA6-71CCE06F704D}"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17972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4DB5CD-564F-468A-BDA6-71CCE06F704D}"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89080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4DB5CD-564F-468A-BDA6-71CCE06F704D}"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339296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4DB5CD-564F-468A-BDA6-71CCE06F704D}"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3871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A4DB5CD-564F-468A-BDA6-71CCE06F704D}" type="datetimeFigureOut">
              <a:rPr lang="en-GB" smtClean="0"/>
              <a:t>15/10/2019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3421334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A4DB5CD-564F-468A-BDA6-71CCE06F704D}" type="datetimeFigureOut">
              <a:rPr lang="en-GB" smtClean="0"/>
              <a:t>15/10/2019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3834633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4DB5CD-564F-468A-BDA6-71CCE06F704D}"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3899778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DB5CD-564F-468A-BDA6-71CCE06F704D}" type="datetimeFigureOut">
              <a:rPr lang="en-GB" smtClean="0"/>
              <a:t>15/10/2019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399015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4DB5CD-564F-468A-BDA6-71CCE06F704D}" type="datetimeFigureOut">
              <a:rPr lang="en-GB" smtClean="0"/>
              <a:t>15/10/2019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129556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4DB5CD-564F-468A-BDA6-71CCE06F704D}" type="datetimeFigureOut">
              <a:rPr lang="en-GB" smtClean="0"/>
              <a:t>15/10/2019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A426C-2A24-4E6E-8C60-906EFBE4EFF5}" type="slidenum">
              <a:rPr lang="en-GB" smtClean="0"/>
              <a:t>‹#›</a:t>
            </a:fld>
            <a:endParaRPr lang="en-GB"/>
          </a:p>
        </p:txBody>
      </p:sp>
    </p:spTree>
    <p:extLst>
      <p:ext uri="{BB962C8B-B14F-4D97-AF65-F5344CB8AC3E}">
        <p14:creationId xmlns:p14="http://schemas.microsoft.com/office/powerpoint/2010/main" val="30166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DB5CD-564F-468A-BDA6-71CCE06F704D}" type="datetimeFigureOut">
              <a:rPr lang="en-GB" smtClean="0"/>
              <a:t>15/10/2019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A426C-2A24-4E6E-8C60-906EFBE4EFF5}" type="slidenum">
              <a:rPr lang="en-GB" smtClean="0"/>
              <a:t>‹#›</a:t>
            </a:fld>
            <a:endParaRPr lang="en-GB"/>
          </a:p>
        </p:txBody>
      </p:sp>
    </p:spTree>
    <p:extLst>
      <p:ext uri="{BB962C8B-B14F-4D97-AF65-F5344CB8AC3E}">
        <p14:creationId xmlns:p14="http://schemas.microsoft.com/office/powerpoint/2010/main" val="66633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a:t>
            </a:r>
            <a:endParaRPr lang="en-GB" sz="3300" dirty="0">
              <a:latin typeface="Twinkl Cursive Looped" panose="02000000000000000000" pitchFamily="2" charset="0"/>
            </a:endParaRPr>
          </a:p>
        </p:txBody>
      </p:sp>
    </p:spTree>
    <p:extLst>
      <p:ext uri="{BB962C8B-B14F-4D97-AF65-F5344CB8AC3E}">
        <p14:creationId xmlns:p14="http://schemas.microsoft.com/office/powerpoint/2010/main" val="344998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It was the day after we moved into Faulkner Road. </a:t>
            </a:r>
            <a:endParaRPr lang="en-GB" sz="3300" dirty="0">
              <a:latin typeface="Twinkl Cursive Looped" panose="02000000000000000000" pitchFamily="2" charset="0"/>
            </a:endParaRPr>
          </a:p>
        </p:txBody>
      </p:sp>
    </p:spTree>
    <p:extLst>
      <p:ext uri="{BB962C8B-B14F-4D97-AF65-F5344CB8AC3E}">
        <p14:creationId xmlns:p14="http://schemas.microsoft.com/office/powerpoint/2010/main" val="80069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It was the day after we moved into Faulkner Road. The winter was ending. Mum had said we’d be moving just in time for spring. </a:t>
            </a:r>
            <a:endParaRPr lang="en-GB" sz="3300" dirty="0">
              <a:latin typeface="Twinkl Cursive Looped" panose="02000000000000000000" pitchFamily="2" charset="0"/>
            </a:endParaRPr>
          </a:p>
        </p:txBody>
      </p:sp>
    </p:spTree>
    <p:extLst>
      <p:ext uri="{BB962C8B-B14F-4D97-AF65-F5344CB8AC3E}">
        <p14:creationId xmlns:p14="http://schemas.microsoft.com/office/powerpoint/2010/main" val="2151190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It was the day after we moved into Faulkner Road. The winter was ending. Mum had said we’d be moving just in time for spring. Nobody else was there. Just me. </a:t>
            </a:r>
            <a:endParaRPr lang="en-GB" sz="3300" dirty="0">
              <a:latin typeface="Twinkl Cursive Looped" panose="02000000000000000000" pitchFamily="2" charset="0"/>
            </a:endParaRPr>
          </a:p>
        </p:txBody>
      </p:sp>
    </p:spTree>
    <p:extLst>
      <p:ext uri="{BB962C8B-B14F-4D97-AF65-F5344CB8AC3E}">
        <p14:creationId xmlns:p14="http://schemas.microsoft.com/office/powerpoint/2010/main" val="1498081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It was the day after we moved into Faulkner Road. The winter was ending. Mum had said we’d be moving just in time for spring. Nobody else was there. Just me. The others were inside the house with Doctor Death, worrying about the baby. </a:t>
            </a:r>
          </a:p>
        </p:txBody>
      </p:sp>
    </p:spTree>
    <p:extLst>
      <p:ext uri="{BB962C8B-B14F-4D97-AF65-F5344CB8AC3E}">
        <p14:creationId xmlns:p14="http://schemas.microsoft.com/office/powerpoint/2010/main" val="3210934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It was the day after we moved into Faulkner Road. The winter was ending. Mum had said we’d be moving just in time for spring. Nobody else was there. Just me. The others were inside the house with Doctor Death, worrying about the baby. </a:t>
            </a:r>
          </a:p>
          <a:p>
            <a:pPr marL="0" indent="0">
              <a:buNone/>
            </a:pPr>
            <a:r>
              <a:rPr lang="en-GB" sz="3300" dirty="0" smtClean="0">
                <a:latin typeface="Twinkl Cursive Looped" panose="02000000000000000000" pitchFamily="2" charset="0"/>
              </a:rPr>
              <a:t>He was lying there in the darkness behind the tea chests, in the dust and dirt. </a:t>
            </a:r>
            <a:endParaRPr lang="en-GB" sz="3300" dirty="0">
              <a:latin typeface="Twinkl Cursive Looped" panose="02000000000000000000" pitchFamily="2" charset="0"/>
            </a:endParaRPr>
          </a:p>
        </p:txBody>
      </p:sp>
    </p:spTree>
    <p:extLst>
      <p:ext uri="{BB962C8B-B14F-4D97-AF65-F5344CB8AC3E}">
        <p14:creationId xmlns:p14="http://schemas.microsoft.com/office/powerpoint/2010/main" val="40728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It was the day after we moved into Faulkner Road. The winter was ending. Mum had said we’d be moving just in time for spring. Nobody else was there. Just me. The others were inside the house with Doctor Death, worrying about the baby. </a:t>
            </a:r>
          </a:p>
          <a:p>
            <a:pPr marL="0" indent="0">
              <a:buNone/>
            </a:pPr>
            <a:r>
              <a:rPr lang="en-GB" sz="3300" dirty="0" smtClean="0">
                <a:latin typeface="Twinkl Cursive Looped" panose="02000000000000000000" pitchFamily="2" charset="0"/>
              </a:rPr>
              <a:t>He was lying there in the darkness behind the tea chests, in the dust and dirt. It was as if </a:t>
            </a:r>
            <a:r>
              <a:rPr lang="en-GB" sz="3300" dirty="0" smtClean="0">
                <a:latin typeface="Twinkl Cursive Looped" panose="02000000000000000000" pitchFamily="2" charset="0"/>
              </a:rPr>
              <a:t>he’d </a:t>
            </a:r>
            <a:r>
              <a:rPr lang="en-GB" sz="3300" dirty="0" smtClean="0">
                <a:latin typeface="Twinkl Cursive Looped" panose="02000000000000000000" pitchFamily="2" charset="0"/>
              </a:rPr>
              <a:t>been there forever. </a:t>
            </a:r>
            <a:endParaRPr lang="en-GB" sz="3300" dirty="0">
              <a:latin typeface="Twinkl Cursive Looped" panose="02000000000000000000" pitchFamily="2" charset="0"/>
            </a:endParaRPr>
          </a:p>
        </p:txBody>
      </p:sp>
    </p:spTree>
    <p:extLst>
      <p:ext uri="{BB962C8B-B14F-4D97-AF65-F5344CB8AC3E}">
        <p14:creationId xmlns:p14="http://schemas.microsoft.com/office/powerpoint/2010/main" val="2671648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It was the day after we moved into Faulkner Road. The winter was ending. Mum had said we’d be moving just in time for spring. Nobody else was there. Just me. The others were inside the house with Doctor Death, worrying about the baby. </a:t>
            </a:r>
          </a:p>
          <a:p>
            <a:pPr marL="0" indent="0">
              <a:buNone/>
            </a:pPr>
            <a:r>
              <a:rPr lang="en-GB" sz="3300" dirty="0" smtClean="0">
                <a:latin typeface="Twinkl Cursive Looped" panose="02000000000000000000" pitchFamily="2" charset="0"/>
              </a:rPr>
              <a:t>He was lying there in the darkness behind the tea chests, in the dust and dirt. It was as if </a:t>
            </a:r>
            <a:r>
              <a:rPr lang="en-GB" sz="3300" dirty="0" smtClean="0">
                <a:latin typeface="Twinkl Cursive Looped" panose="02000000000000000000" pitchFamily="2" charset="0"/>
              </a:rPr>
              <a:t>he’d </a:t>
            </a:r>
            <a:r>
              <a:rPr lang="en-GB" sz="3300" dirty="0" smtClean="0">
                <a:latin typeface="Twinkl Cursive Looped" panose="02000000000000000000" pitchFamily="2" charset="0"/>
              </a:rPr>
              <a:t>been there forever. He was filthy and pale and dried out and I thought he was dead. </a:t>
            </a:r>
            <a:endParaRPr lang="en-GB" sz="3300" dirty="0">
              <a:latin typeface="Twinkl Cursive Looped" panose="02000000000000000000" pitchFamily="2" charset="0"/>
            </a:endParaRPr>
          </a:p>
        </p:txBody>
      </p:sp>
    </p:spTree>
    <p:extLst>
      <p:ext uri="{BB962C8B-B14F-4D97-AF65-F5344CB8AC3E}">
        <p14:creationId xmlns:p14="http://schemas.microsoft.com/office/powerpoint/2010/main" val="3311406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noAutofit/>
          </a:bodyPr>
          <a:lstStyle/>
          <a:p>
            <a:pPr marL="0" indent="0">
              <a:buNone/>
            </a:pPr>
            <a:r>
              <a:rPr lang="en-GB" sz="3300" dirty="0" smtClean="0">
                <a:latin typeface="Twinkl Cursive Looped" panose="02000000000000000000" pitchFamily="2" charset="0"/>
              </a:rPr>
              <a:t>I found in the garage on a Sunday afternoon. It was the day after we moved into Faulkner Road. The winter was ending. Mum had said we’d be moving just in time for spring. Nobody else was there. Just me. The others were inside the house with Doctor Death, worrying about the baby. </a:t>
            </a:r>
          </a:p>
          <a:p>
            <a:pPr marL="0" indent="0">
              <a:buNone/>
            </a:pPr>
            <a:r>
              <a:rPr lang="en-GB" sz="3300" dirty="0" smtClean="0">
                <a:latin typeface="Twinkl Cursive Looped" panose="02000000000000000000" pitchFamily="2" charset="0"/>
              </a:rPr>
              <a:t>He was lying there in the darkness behind the tea chests, in the dust and dirt. It was as if </a:t>
            </a:r>
            <a:r>
              <a:rPr lang="en-GB" sz="3300" dirty="0" smtClean="0">
                <a:latin typeface="Twinkl Cursive Looped" panose="02000000000000000000" pitchFamily="2" charset="0"/>
              </a:rPr>
              <a:t>he’d </a:t>
            </a:r>
            <a:r>
              <a:rPr lang="en-GB" sz="3300" dirty="0" smtClean="0">
                <a:latin typeface="Twinkl Cursive Looped" panose="02000000000000000000" pitchFamily="2" charset="0"/>
              </a:rPr>
              <a:t>been there forever. He was filthy and pale and dried out and I thought he was dead. I couldn’t have been more wrong. I’d soon begin to see the truth about him, that there’d never been another creature like him in the world. </a:t>
            </a:r>
            <a:endParaRPr lang="en-GB" sz="3300" dirty="0">
              <a:latin typeface="Twinkl Cursive Looped" panose="02000000000000000000" pitchFamily="2" charset="0"/>
            </a:endParaRPr>
          </a:p>
        </p:txBody>
      </p:sp>
    </p:spTree>
    <p:extLst>
      <p:ext uri="{BB962C8B-B14F-4D97-AF65-F5344CB8AC3E}">
        <p14:creationId xmlns:p14="http://schemas.microsoft.com/office/powerpoint/2010/main" val="1724760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Widescreen</PresentationFormat>
  <Paragraphs>13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Twinkl Cursive Looped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sletemplier</dc:creator>
  <cp:lastModifiedBy>sletemplier</cp:lastModifiedBy>
  <cp:revision>3</cp:revision>
  <dcterms:created xsi:type="dcterms:W3CDTF">2019-09-15T20:59:51Z</dcterms:created>
  <dcterms:modified xsi:type="dcterms:W3CDTF">2019-10-15T13:03:09Z</dcterms:modified>
</cp:coreProperties>
</file>