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60" r:id="rId4"/>
    <p:sldId id="262" r:id="rId5"/>
    <p:sldId id="287" r:id="rId6"/>
    <p:sldId id="288" r:id="rId7"/>
    <p:sldId id="269" r:id="rId8"/>
    <p:sldId id="289" r:id="rId9"/>
    <p:sldId id="290" r:id="rId10"/>
    <p:sldId id="291" r:id="rId11"/>
    <p:sldId id="292" r:id="rId12"/>
    <p:sldId id="286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3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64" autoAdjust="0"/>
  </p:normalViewPr>
  <p:slideViewPr>
    <p:cSldViewPr snapToGrid="0" snapToObjects="1">
      <p:cViewPr varScale="1">
        <p:scale>
          <a:sx n="80" d="100"/>
          <a:sy n="80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hyperlink" Target="https://literacytrust.org.uk/bookofhop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4" Type="http://schemas.openxmlformats.org/officeDocument/2006/relationships/hyperlink" Target="https://literacytrust.org.uk/bookofhop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56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2950024"/>
            <a:ext cx="90353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816CAE"/>
                </a:solidFill>
              </a:rPr>
              <a:t>Connectedness</a:t>
            </a:r>
            <a:endParaRPr lang="en-GB" sz="4800" b="1" dirty="0">
              <a:solidFill>
                <a:srgbClr val="816CAE"/>
              </a:solidFill>
            </a:endParaRP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Key Stage 1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84" y="2566323"/>
            <a:ext cx="2399892" cy="3387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-9643"/>
            <a:ext cx="6046588" cy="16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389608"/>
            <a:ext cx="7056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The Store Full of Magical Things</a:t>
            </a:r>
          </a:p>
          <a:p>
            <a:r>
              <a:rPr lang="en-US" sz="4000" b="1" dirty="0" smtClean="0">
                <a:solidFill>
                  <a:srgbClr val="816CAE"/>
                </a:solidFill>
              </a:rPr>
              <a:t>by </a:t>
            </a:r>
            <a:r>
              <a:rPr lang="en-US" sz="4000" b="1" dirty="0" err="1" smtClean="0">
                <a:solidFill>
                  <a:srgbClr val="816CAE"/>
                </a:solidFill>
              </a:rPr>
              <a:t>Rutendo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Tavengerwei</a:t>
            </a:r>
            <a:endParaRPr lang="en-US" sz="24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38200" y="2809702"/>
            <a:ext cx="8272549" cy="3183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 smtClean="0"/>
              <a:t>Writing our own poems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What magical things are in your store?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Who would you like to send them to?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03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389608"/>
            <a:ext cx="7056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The Store Full of Magical Things</a:t>
            </a:r>
          </a:p>
          <a:p>
            <a:r>
              <a:rPr lang="en-US" sz="4000" b="1" dirty="0" smtClean="0">
                <a:solidFill>
                  <a:srgbClr val="816CAE"/>
                </a:solidFill>
              </a:rPr>
              <a:t>by </a:t>
            </a:r>
            <a:r>
              <a:rPr lang="en-US" sz="4000" b="1" dirty="0" err="1" smtClean="0">
                <a:solidFill>
                  <a:srgbClr val="816CAE"/>
                </a:solidFill>
              </a:rPr>
              <a:t>Rutendo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Tavengerwei</a:t>
            </a:r>
            <a:endParaRPr lang="en-US" sz="24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592829" y="2396766"/>
            <a:ext cx="7100454" cy="73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 smtClean="0"/>
              <a:t>Our own store of magical things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9" name="Picture 8" descr="File:Painted stones with sailboat.jp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95" y="3066080"/>
            <a:ext cx="4564322" cy="2983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2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96009" y="3287562"/>
            <a:ext cx="9799982" cy="145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/>
              <a:t>Asking for help</a:t>
            </a:r>
          </a:p>
          <a:p>
            <a:pPr marL="0" indent="0">
              <a:buNone/>
            </a:pPr>
            <a:endParaRPr lang="en-GB" sz="7200" dirty="0"/>
          </a:p>
        </p:txBody>
      </p:sp>
      <p:sp>
        <p:nvSpPr>
          <p:cNvPr id="8" name="Oval Callout 7"/>
          <p:cNvSpPr/>
          <p:nvPr/>
        </p:nvSpPr>
        <p:spPr>
          <a:xfrm>
            <a:off x="7605422" y="2431350"/>
            <a:ext cx="3792772" cy="2920717"/>
          </a:xfrm>
          <a:prstGeom prst="wedgeEllipseCallout">
            <a:avLst>
              <a:gd name="adj1" fmla="val -50602"/>
              <a:gd name="adj2" fmla="val 49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20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96009" y="3287562"/>
            <a:ext cx="9799982" cy="145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/>
              <a:t>Alone time</a:t>
            </a:r>
          </a:p>
          <a:p>
            <a:pPr marL="0" indent="0">
              <a:buNone/>
            </a:pPr>
            <a:endParaRPr lang="en-GB" sz="7200" b="1" dirty="0"/>
          </a:p>
        </p:txBody>
      </p:sp>
      <p:sp>
        <p:nvSpPr>
          <p:cNvPr id="3" name="Cloud Callout 2"/>
          <p:cNvSpPr/>
          <p:nvPr/>
        </p:nvSpPr>
        <p:spPr>
          <a:xfrm>
            <a:off x="6583017" y="2210463"/>
            <a:ext cx="4856156" cy="3327386"/>
          </a:xfrm>
          <a:prstGeom prst="cloudCallout">
            <a:avLst>
              <a:gd name="adj1" fmla="val -51670"/>
              <a:gd name="adj2" fmla="val 50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/>
              <a:t>…</a:t>
            </a:r>
            <a:endParaRPr lang="en-GB" sz="11500" b="1" dirty="0"/>
          </a:p>
        </p:txBody>
      </p:sp>
    </p:spTree>
    <p:extLst>
      <p:ext uri="{BB962C8B-B14F-4D97-AF65-F5344CB8AC3E}">
        <p14:creationId xmlns:p14="http://schemas.microsoft.com/office/powerpoint/2010/main" val="20610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85828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</a:t>
            </a:r>
            <a:r>
              <a:rPr lang="en-GB" dirty="0" smtClean="0"/>
              <a:t>does “connecting” </a:t>
            </a:r>
            <a:r>
              <a:rPr lang="en-GB" dirty="0"/>
              <a:t>with </a:t>
            </a:r>
            <a:r>
              <a:rPr lang="en-GB" dirty="0" smtClean="0"/>
              <a:t>someone mean?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How do you connect with your friends?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you connect with your family? Is it different?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Why </a:t>
            </a:r>
            <a:r>
              <a:rPr lang="en-GB" dirty="0"/>
              <a:t>is connecting with each other important</a:t>
            </a:r>
            <a:r>
              <a:rPr lang="en-GB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104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How </a:t>
            </a:r>
            <a:r>
              <a:rPr lang="en-GB" dirty="0"/>
              <a:t>did it feel during lockdown when you couldn’t see your friends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Did </a:t>
            </a:r>
            <a:r>
              <a:rPr lang="en-GB" dirty="0"/>
              <a:t>you find other ways of connecting with people when you couldn’t see them?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</a:t>
            </a:r>
            <a:r>
              <a:rPr lang="en-GB" dirty="0"/>
              <a:t>does it feel now we are back at school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44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3886" y="2253182"/>
            <a:ext cx="5132921" cy="1493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The Book of Hopes </a:t>
            </a:r>
          </a:p>
          <a:p>
            <a:pPr marL="0" indent="0">
              <a:buNone/>
            </a:pPr>
            <a:r>
              <a:rPr lang="en-GB" sz="2800" dirty="0">
                <a:hlinkClick r:id="rId4"/>
              </a:rPr>
              <a:t>literacytrust.org.uk/</a:t>
            </a:r>
            <a:r>
              <a:rPr lang="en-GB" sz="2800" dirty="0" err="1">
                <a:hlinkClick r:id="rId4"/>
              </a:rPr>
              <a:t>bookofhopes</a:t>
            </a:r>
            <a:endParaRPr lang="en-GB" sz="2800" dirty="0"/>
          </a:p>
          <a:p>
            <a:pPr marL="0" indent="0">
              <a:buNone/>
            </a:pPr>
            <a:r>
              <a:rPr lang="en-US" dirty="0"/>
              <a:t>Page </a:t>
            </a:r>
            <a:r>
              <a:rPr lang="en-US" dirty="0" smtClean="0"/>
              <a:t>36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844" y="717623"/>
            <a:ext cx="811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Say something nice</a:t>
            </a:r>
            <a:r>
              <a:rPr lang="en-US" sz="4000" b="1" dirty="0" smtClean="0">
                <a:solidFill>
                  <a:srgbClr val="816CAE"/>
                </a:solidFill>
              </a:rPr>
              <a:t> by A. F. Harrold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04299" y="2363233"/>
            <a:ext cx="4134678" cy="3337851"/>
          </a:xfrm>
          <a:prstGeom prst="wedgeEllipseCallout">
            <a:avLst>
              <a:gd name="adj1" fmla="val -51410"/>
              <a:gd name="adj2" fmla="val 513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 descr="Red flower clipart. Free download transparent .PNG | Creaz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32" y="2705655"/>
            <a:ext cx="1283611" cy="258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3079" y="2428649"/>
            <a:ext cx="8252483" cy="36278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What was the poem about?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any parts </a:t>
            </a:r>
            <a:r>
              <a:rPr lang="en-GB" dirty="0" smtClean="0"/>
              <a:t>you liked</a:t>
            </a:r>
            <a:r>
              <a:rPr lang="en-GB" dirty="0"/>
              <a:t>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made the poem funny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</a:t>
            </a:r>
            <a:r>
              <a:rPr lang="en-GB" dirty="0" smtClean="0"/>
              <a:t>is it hard </a:t>
            </a:r>
            <a:r>
              <a:rPr lang="en-GB" dirty="0"/>
              <a:t>to say nice things sometimes</a:t>
            </a:r>
            <a:r>
              <a:rPr lang="en-GB" dirty="0" smtClean="0"/>
              <a:t>?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does it feel when someone says something nice to you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8844" y="717623"/>
            <a:ext cx="811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Say something nice</a:t>
            </a:r>
            <a:r>
              <a:rPr lang="en-US" sz="4000" b="1" dirty="0" smtClean="0">
                <a:solidFill>
                  <a:srgbClr val="816CAE"/>
                </a:solidFill>
              </a:rPr>
              <a:t> by A. F. Harrold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1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15362" name="Picture 2" descr="Free Stock Photo 13159 Blank brown card in a red Christmas envelope |  freeimagesliv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18724"/>
          <a:stretch/>
        </p:blipFill>
        <p:spPr bwMode="auto">
          <a:xfrm>
            <a:off x="384201" y="2676343"/>
            <a:ext cx="3035193" cy="31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9916" y="2165773"/>
            <a:ext cx="497187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Surprise </a:t>
            </a: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“something 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ice” 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8844" y="717623"/>
            <a:ext cx="811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Say something nice</a:t>
            </a:r>
            <a:r>
              <a:rPr lang="en-US" sz="4000" b="1" dirty="0" smtClean="0">
                <a:solidFill>
                  <a:srgbClr val="816CAE"/>
                </a:solidFill>
              </a:rPr>
              <a:t> by A. F. Harrold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49916" y="2698676"/>
            <a:ext cx="8021153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they have a cool party trick?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they kind to their little siblings?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they speak another language? 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they really good at something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see them doing something helpful for someone else?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they have a nice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a confident walk?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you like to hear if you were sad?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72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389608"/>
            <a:ext cx="7056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The Store Full of Magical Things</a:t>
            </a:r>
          </a:p>
          <a:p>
            <a:r>
              <a:rPr lang="en-US" sz="4000" b="1" dirty="0" smtClean="0">
                <a:solidFill>
                  <a:srgbClr val="816CAE"/>
                </a:solidFill>
              </a:rPr>
              <a:t>by </a:t>
            </a:r>
            <a:r>
              <a:rPr lang="en-US" sz="4000" b="1" dirty="0" err="1" smtClean="0">
                <a:solidFill>
                  <a:srgbClr val="816CAE"/>
                </a:solidFill>
              </a:rPr>
              <a:t>Rutendo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Tavengerwei</a:t>
            </a:r>
            <a:endParaRPr lang="en-US" sz="24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243886" y="2253182"/>
            <a:ext cx="5124757" cy="1493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/>
              <a:t>The Book of Hopes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hlinkClick r:id="rId4"/>
              </a:rPr>
              <a:t>literacytrust.org.uk/</a:t>
            </a:r>
            <a:r>
              <a:rPr lang="en-GB" dirty="0" err="1" smtClean="0">
                <a:hlinkClick r:id="rId4"/>
              </a:rPr>
              <a:t>bookofhopes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Page 317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6148" name="Picture 4" descr="File:Wat Pangla - 051 Flying Elephant (10684689096).jpg -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8" y="2852519"/>
            <a:ext cx="4067158" cy="25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389608"/>
            <a:ext cx="7056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The Store Full of Magical Things</a:t>
            </a:r>
          </a:p>
          <a:p>
            <a:r>
              <a:rPr lang="en-US" sz="4000" b="1" dirty="0" smtClean="0">
                <a:solidFill>
                  <a:srgbClr val="816CAE"/>
                </a:solidFill>
              </a:rPr>
              <a:t>by </a:t>
            </a:r>
            <a:r>
              <a:rPr lang="en-US" sz="4000" b="1" dirty="0" err="1" smtClean="0">
                <a:solidFill>
                  <a:srgbClr val="816CAE"/>
                </a:solidFill>
              </a:rPr>
              <a:t>Rutendo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Tavengerwei</a:t>
            </a:r>
            <a:endParaRPr lang="en-US" sz="24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63326" y="2468881"/>
            <a:ext cx="10590474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was the poem about?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Were there any parts you </a:t>
            </a:r>
            <a:r>
              <a:rPr lang="en-GB" dirty="0" smtClean="0"/>
              <a:t>liked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Are there any pictures that come to mind when you hear the poem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What magical things were in the store?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6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389608"/>
            <a:ext cx="7056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816CAE"/>
                </a:solidFill>
              </a:rPr>
              <a:t>The Store Full of Magical Things</a:t>
            </a:r>
          </a:p>
          <a:p>
            <a:r>
              <a:rPr lang="en-US" sz="4000" b="1" dirty="0" smtClean="0">
                <a:solidFill>
                  <a:srgbClr val="816CAE"/>
                </a:solidFill>
              </a:rPr>
              <a:t>by </a:t>
            </a:r>
            <a:r>
              <a:rPr lang="en-US" sz="4000" b="1" dirty="0" err="1" smtClean="0">
                <a:solidFill>
                  <a:srgbClr val="816CAE"/>
                </a:solidFill>
              </a:rPr>
              <a:t>Rutendo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Tavengerwei</a:t>
            </a:r>
            <a:endParaRPr lang="en-US" sz="24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63326" y="2468881"/>
            <a:ext cx="10590474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Where do you think the store is?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Who is the person the poet is sending the smile to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What other magical things might be in the store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would you like to send or receive from the store of magical things? Who would you send it to?</a:t>
            </a:r>
          </a:p>
        </p:txBody>
      </p:sp>
    </p:spTree>
    <p:extLst>
      <p:ext uri="{BB962C8B-B14F-4D97-AF65-F5344CB8AC3E}">
        <p14:creationId xmlns:p14="http://schemas.microsoft.com/office/powerpoint/2010/main" val="14691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660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41</cp:revision>
  <dcterms:created xsi:type="dcterms:W3CDTF">2020-08-25T14:46:08Z</dcterms:created>
  <dcterms:modified xsi:type="dcterms:W3CDTF">2020-09-23T08:56:54Z</dcterms:modified>
</cp:coreProperties>
</file>