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20"/>
  </p:notesMasterIdLst>
  <p:sldIdLst>
    <p:sldId id="256" r:id="rId5"/>
    <p:sldId id="257" r:id="rId6"/>
    <p:sldId id="314" r:id="rId7"/>
    <p:sldId id="258" r:id="rId8"/>
    <p:sldId id="315" r:id="rId9"/>
    <p:sldId id="316" r:id="rId10"/>
    <p:sldId id="319" r:id="rId11"/>
    <p:sldId id="317" r:id="rId12"/>
    <p:sldId id="282" r:id="rId13"/>
    <p:sldId id="283" r:id="rId14"/>
    <p:sldId id="320" r:id="rId15"/>
    <p:sldId id="310" r:id="rId16"/>
    <p:sldId id="311" r:id="rId17"/>
    <p:sldId id="312" r:id="rId18"/>
    <p:sldId id="31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62A2"/>
    <a:srgbClr val="FFFFFF"/>
    <a:srgbClr val="B9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FC319F-31FA-BB56-D9A2-412221400485}" v="2" dt="2025-02-24T10:46:49.36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ki Wadley (Central)" userId="S::nwadley@cen.dgat.org.uk::231b1077-7a48-4ddd-bb41-e600d5a790b5" providerId="AD" clId="Web-{F4E62BCC-EBAA-A34A-4C35-070CEFADA4C3}"/>
    <pc:docChg chg="addSld delSld modSld sldOrd">
      <pc:chgData name="Nicki Wadley (Central)" userId="S::nwadley@cen.dgat.org.uk::231b1077-7a48-4ddd-bb41-e600d5a790b5" providerId="AD" clId="Web-{F4E62BCC-EBAA-A34A-4C35-070CEFADA4C3}" dt="2025-02-20T14:28:35.219" v="1267" actId="20577"/>
      <pc:docMkLst>
        <pc:docMk/>
      </pc:docMkLst>
      <pc:sldChg chg="modSp">
        <pc:chgData name="Nicki Wadley (Central)" userId="S::nwadley@cen.dgat.org.uk::231b1077-7a48-4ddd-bb41-e600d5a790b5" providerId="AD" clId="Web-{F4E62BCC-EBAA-A34A-4C35-070CEFADA4C3}" dt="2025-02-20T14:09:48.894" v="666" actId="20577"/>
        <pc:sldMkLst>
          <pc:docMk/>
          <pc:sldMk cId="0" sldId="256"/>
        </pc:sldMkLst>
        <pc:spChg chg="mod">
          <ac:chgData name="Nicki Wadley (Central)" userId="S::nwadley@cen.dgat.org.uk::231b1077-7a48-4ddd-bb41-e600d5a790b5" providerId="AD" clId="Web-{F4E62BCC-EBAA-A34A-4C35-070CEFADA4C3}" dt="2025-02-20T14:09:48.894" v="666" actId="20577"/>
          <ac:spMkLst>
            <pc:docMk/>
            <pc:sldMk cId="0" sldId="256"/>
            <ac:spMk id="2" creationId="{00000000-0000-0000-0000-000000000000}"/>
          </ac:spMkLst>
        </pc:spChg>
      </pc:sldChg>
      <pc:sldChg chg="modSp">
        <pc:chgData name="Nicki Wadley (Central)" userId="S::nwadley@cen.dgat.org.uk::231b1077-7a48-4ddd-bb41-e600d5a790b5" providerId="AD" clId="Web-{F4E62BCC-EBAA-A34A-4C35-070CEFADA4C3}" dt="2025-02-20T14:19:34.715" v="991" actId="20577"/>
        <pc:sldMkLst>
          <pc:docMk/>
          <pc:sldMk cId="0" sldId="257"/>
        </pc:sldMkLst>
        <pc:spChg chg="mod">
          <ac:chgData name="Nicki Wadley (Central)" userId="S::nwadley@cen.dgat.org.uk::231b1077-7a48-4ddd-bb41-e600d5a790b5" providerId="AD" clId="Web-{F4E62BCC-EBAA-A34A-4C35-070CEFADA4C3}" dt="2025-02-20T14:15:56.966" v="832" actId="20577"/>
          <ac:spMkLst>
            <pc:docMk/>
            <pc:sldMk cId="0" sldId="257"/>
            <ac:spMk id="2" creationId="{00000000-0000-0000-0000-000000000000}"/>
          </ac:spMkLst>
        </pc:spChg>
        <pc:spChg chg="mod">
          <ac:chgData name="Nicki Wadley (Central)" userId="S::nwadley@cen.dgat.org.uk::231b1077-7a48-4ddd-bb41-e600d5a790b5" providerId="AD" clId="Web-{F4E62BCC-EBAA-A34A-4C35-070CEFADA4C3}" dt="2025-02-20T14:19:34.715" v="991" actId="20577"/>
          <ac:spMkLst>
            <pc:docMk/>
            <pc:sldMk cId="0" sldId="257"/>
            <ac:spMk id="3" creationId="{00000000-0000-0000-0000-000000000000}"/>
          </ac:spMkLst>
        </pc:spChg>
      </pc:sldChg>
      <pc:sldChg chg="modSp ord">
        <pc:chgData name="Nicki Wadley (Central)" userId="S::nwadley@cen.dgat.org.uk::231b1077-7a48-4ddd-bb41-e600d5a790b5" providerId="AD" clId="Web-{F4E62BCC-EBAA-A34A-4C35-070CEFADA4C3}" dt="2025-02-20T14:15:37.761" v="827" actId="20577"/>
        <pc:sldMkLst>
          <pc:docMk/>
          <pc:sldMk cId="0" sldId="258"/>
        </pc:sldMkLst>
        <pc:spChg chg="mod">
          <ac:chgData name="Nicki Wadley (Central)" userId="S::nwadley@cen.dgat.org.uk::231b1077-7a48-4ddd-bb41-e600d5a790b5" providerId="AD" clId="Web-{F4E62BCC-EBAA-A34A-4C35-070CEFADA4C3}" dt="2025-02-20T12:25:18.481" v="178" actId="1076"/>
          <ac:spMkLst>
            <pc:docMk/>
            <pc:sldMk cId="0" sldId="258"/>
            <ac:spMk id="3" creationId="{00000000-0000-0000-0000-000000000000}"/>
          </ac:spMkLst>
        </pc:spChg>
        <pc:spChg chg="mod">
          <ac:chgData name="Nicki Wadley (Central)" userId="S::nwadley@cen.dgat.org.uk::231b1077-7a48-4ddd-bb41-e600d5a790b5" providerId="AD" clId="Web-{F4E62BCC-EBAA-A34A-4C35-070CEFADA4C3}" dt="2025-02-20T14:15:37.761" v="827" actId="20577"/>
          <ac:spMkLst>
            <pc:docMk/>
            <pc:sldMk cId="0" sldId="258"/>
            <ac:spMk id="4" creationId="{7C3392A0-5223-B50E-BD66-94D3BD99B16A}"/>
          </ac:spMkLst>
        </pc:spChg>
      </pc:sldChg>
      <pc:sldChg chg="del">
        <pc:chgData name="Nicki Wadley (Central)" userId="S::nwadley@cen.dgat.org.uk::231b1077-7a48-4ddd-bb41-e600d5a790b5" providerId="AD" clId="Web-{F4E62BCC-EBAA-A34A-4C35-070CEFADA4C3}" dt="2025-02-20T12:20:02.534" v="77"/>
        <pc:sldMkLst>
          <pc:docMk/>
          <pc:sldMk cId="0" sldId="259"/>
        </pc:sldMkLst>
      </pc:sldChg>
      <pc:sldChg chg="del">
        <pc:chgData name="Nicki Wadley (Central)" userId="S::nwadley@cen.dgat.org.uk::231b1077-7a48-4ddd-bb41-e600d5a790b5" providerId="AD" clId="Web-{F4E62BCC-EBAA-A34A-4C35-070CEFADA4C3}" dt="2025-02-20T12:20:12.159" v="81"/>
        <pc:sldMkLst>
          <pc:docMk/>
          <pc:sldMk cId="0" sldId="261"/>
        </pc:sldMkLst>
      </pc:sldChg>
      <pc:sldChg chg="del">
        <pc:chgData name="Nicki Wadley (Central)" userId="S::nwadley@cen.dgat.org.uk::231b1077-7a48-4ddd-bb41-e600d5a790b5" providerId="AD" clId="Web-{F4E62BCC-EBAA-A34A-4C35-070CEFADA4C3}" dt="2025-02-20T12:20:07.143" v="79"/>
        <pc:sldMkLst>
          <pc:docMk/>
          <pc:sldMk cId="0" sldId="262"/>
        </pc:sldMkLst>
      </pc:sldChg>
      <pc:sldChg chg="del">
        <pc:chgData name="Nicki Wadley (Central)" userId="S::nwadley@cen.dgat.org.uk::231b1077-7a48-4ddd-bb41-e600d5a790b5" providerId="AD" clId="Web-{F4E62BCC-EBAA-A34A-4C35-070CEFADA4C3}" dt="2025-02-20T12:20:04.987" v="78"/>
        <pc:sldMkLst>
          <pc:docMk/>
          <pc:sldMk cId="0" sldId="263"/>
        </pc:sldMkLst>
      </pc:sldChg>
      <pc:sldChg chg="del">
        <pc:chgData name="Nicki Wadley (Central)" userId="S::nwadley@cen.dgat.org.uk::231b1077-7a48-4ddd-bb41-e600d5a790b5" providerId="AD" clId="Web-{F4E62BCC-EBAA-A34A-4C35-070CEFADA4C3}" dt="2025-02-20T12:20:09.737" v="80"/>
        <pc:sldMkLst>
          <pc:docMk/>
          <pc:sldMk cId="0" sldId="264"/>
        </pc:sldMkLst>
      </pc:sldChg>
      <pc:sldChg chg="del">
        <pc:chgData name="Nicki Wadley (Central)" userId="S::nwadley@cen.dgat.org.uk::231b1077-7a48-4ddd-bb41-e600d5a790b5" providerId="AD" clId="Web-{F4E62BCC-EBAA-A34A-4C35-070CEFADA4C3}" dt="2025-02-20T12:20:14.331" v="82"/>
        <pc:sldMkLst>
          <pc:docMk/>
          <pc:sldMk cId="0" sldId="265"/>
        </pc:sldMkLst>
      </pc:sldChg>
      <pc:sldChg chg="del">
        <pc:chgData name="Nicki Wadley (Central)" userId="S::nwadley@cen.dgat.org.uk::231b1077-7a48-4ddd-bb41-e600d5a790b5" providerId="AD" clId="Web-{F4E62BCC-EBAA-A34A-4C35-070CEFADA4C3}" dt="2025-02-20T12:20:17.768" v="83"/>
        <pc:sldMkLst>
          <pc:docMk/>
          <pc:sldMk cId="0" sldId="266"/>
        </pc:sldMkLst>
      </pc:sldChg>
      <pc:sldChg chg="add del">
        <pc:chgData name="Nicki Wadley (Central)" userId="S::nwadley@cen.dgat.org.uk::231b1077-7a48-4ddd-bb41-e600d5a790b5" providerId="AD" clId="Web-{F4E62BCC-EBAA-A34A-4C35-070CEFADA4C3}" dt="2025-02-20T12:21:00.598" v="133"/>
        <pc:sldMkLst>
          <pc:docMk/>
          <pc:sldMk cId="0" sldId="269"/>
        </pc:sldMkLst>
      </pc:sldChg>
      <pc:sldChg chg="add del">
        <pc:chgData name="Nicki Wadley (Central)" userId="S::nwadley@cen.dgat.org.uk::231b1077-7a48-4ddd-bb41-e600d5a790b5" providerId="AD" clId="Web-{F4E62BCC-EBAA-A34A-4C35-070CEFADA4C3}" dt="2025-02-20T12:21:00.598" v="131"/>
        <pc:sldMkLst>
          <pc:docMk/>
          <pc:sldMk cId="0" sldId="270"/>
        </pc:sldMkLst>
      </pc:sldChg>
      <pc:sldChg chg="add del">
        <pc:chgData name="Nicki Wadley (Central)" userId="S::nwadley@cen.dgat.org.uk::231b1077-7a48-4ddd-bb41-e600d5a790b5" providerId="AD" clId="Web-{F4E62BCC-EBAA-A34A-4C35-070CEFADA4C3}" dt="2025-02-20T12:21:00.582" v="130"/>
        <pc:sldMkLst>
          <pc:docMk/>
          <pc:sldMk cId="0" sldId="271"/>
        </pc:sldMkLst>
      </pc:sldChg>
      <pc:sldChg chg="add del">
        <pc:chgData name="Nicki Wadley (Central)" userId="S::nwadley@cen.dgat.org.uk::231b1077-7a48-4ddd-bb41-e600d5a790b5" providerId="AD" clId="Web-{F4E62BCC-EBAA-A34A-4C35-070CEFADA4C3}" dt="2025-02-20T12:21:00.582" v="129"/>
        <pc:sldMkLst>
          <pc:docMk/>
          <pc:sldMk cId="0" sldId="272"/>
        </pc:sldMkLst>
      </pc:sldChg>
      <pc:sldChg chg="add del">
        <pc:chgData name="Nicki Wadley (Central)" userId="S::nwadley@cen.dgat.org.uk::231b1077-7a48-4ddd-bb41-e600d5a790b5" providerId="AD" clId="Web-{F4E62BCC-EBAA-A34A-4C35-070CEFADA4C3}" dt="2025-02-20T12:21:00.582" v="128"/>
        <pc:sldMkLst>
          <pc:docMk/>
          <pc:sldMk cId="0" sldId="273"/>
        </pc:sldMkLst>
      </pc:sldChg>
      <pc:sldChg chg="add del">
        <pc:chgData name="Nicki Wadley (Central)" userId="S::nwadley@cen.dgat.org.uk::231b1077-7a48-4ddd-bb41-e600d5a790b5" providerId="AD" clId="Web-{F4E62BCC-EBAA-A34A-4C35-070CEFADA4C3}" dt="2025-02-20T12:21:00.582" v="127"/>
        <pc:sldMkLst>
          <pc:docMk/>
          <pc:sldMk cId="0" sldId="274"/>
        </pc:sldMkLst>
      </pc:sldChg>
      <pc:sldChg chg="add del">
        <pc:chgData name="Nicki Wadley (Central)" userId="S::nwadley@cen.dgat.org.uk::231b1077-7a48-4ddd-bb41-e600d5a790b5" providerId="AD" clId="Web-{F4E62BCC-EBAA-A34A-4C35-070CEFADA4C3}" dt="2025-02-20T12:21:00.582" v="126"/>
        <pc:sldMkLst>
          <pc:docMk/>
          <pc:sldMk cId="0" sldId="275"/>
        </pc:sldMkLst>
      </pc:sldChg>
      <pc:sldChg chg="add del">
        <pc:chgData name="Nicki Wadley (Central)" userId="S::nwadley@cen.dgat.org.uk::231b1077-7a48-4ddd-bb41-e600d5a790b5" providerId="AD" clId="Web-{F4E62BCC-EBAA-A34A-4C35-070CEFADA4C3}" dt="2025-02-20T12:21:00.582" v="125"/>
        <pc:sldMkLst>
          <pc:docMk/>
          <pc:sldMk cId="0" sldId="276"/>
        </pc:sldMkLst>
      </pc:sldChg>
      <pc:sldChg chg="add del">
        <pc:chgData name="Nicki Wadley (Central)" userId="S::nwadley@cen.dgat.org.uk::231b1077-7a48-4ddd-bb41-e600d5a790b5" providerId="AD" clId="Web-{F4E62BCC-EBAA-A34A-4C35-070CEFADA4C3}" dt="2025-02-20T12:21:00.582" v="124"/>
        <pc:sldMkLst>
          <pc:docMk/>
          <pc:sldMk cId="0" sldId="277"/>
        </pc:sldMkLst>
      </pc:sldChg>
      <pc:sldChg chg="add del">
        <pc:chgData name="Nicki Wadley (Central)" userId="S::nwadley@cen.dgat.org.uk::231b1077-7a48-4ddd-bb41-e600d5a790b5" providerId="AD" clId="Web-{F4E62BCC-EBAA-A34A-4C35-070CEFADA4C3}" dt="2025-02-20T12:21:00.582" v="123"/>
        <pc:sldMkLst>
          <pc:docMk/>
          <pc:sldMk cId="0" sldId="278"/>
        </pc:sldMkLst>
      </pc:sldChg>
      <pc:sldChg chg="add del">
        <pc:chgData name="Nicki Wadley (Central)" userId="S::nwadley@cen.dgat.org.uk::231b1077-7a48-4ddd-bb41-e600d5a790b5" providerId="AD" clId="Web-{F4E62BCC-EBAA-A34A-4C35-070CEFADA4C3}" dt="2025-02-20T12:21:00.582" v="122"/>
        <pc:sldMkLst>
          <pc:docMk/>
          <pc:sldMk cId="0" sldId="279"/>
        </pc:sldMkLst>
      </pc:sldChg>
      <pc:sldChg chg="add del">
        <pc:chgData name="Nicki Wadley (Central)" userId="S::nwadley@cen.dgat.org.uk::231b1077-7a48-4ddd-bb41-e600d5a790b5" providerId="AD" clId="Web-{F4E62BCC-EBAA-A34A-4C35-070CEFADA4C3}" dt="2025-02-20T12:21:00.567" v="121"/>
        <pc:sldMkLst>
          <pc:docMk/>
          <pc:sldMk cId="0" sldId="280"/>
        </pc:sldMkLst>
      </pc:sldChg>
      <pc:sldChg chg="add del">
        <pc:chgData name="Nicki Wadley (Central)" userId="S::nwadley@cen.dgat.org.uk::231b1077-7a48-4ddd-bb41-e600d5a790b5" providerId="AD" clId="Web-{F4E62BCC-EBAA-A34A-4C35-070CEFADA4C3}" dt="2025-02-20T12:21:00.567" v="120"/>
        <pc:sldMkLst>
          <pc:docMk/>
          <pc:sldMk cId="0" sldId="281"/>
        </pc:sldMkLst>
      </pc:sldChg>
      <pc:sldChg chg="add del ord">
        <pc:chgData name="Nicki Wadley (Central)" userId="S::nwadley@cen.dgat.org.uk::231b1077-7a48-4ddd-bb41-e600d5a790b5" providerId="AD" clId="Web-{F4E62BCC-EBAA-A34A-4C35-070CEFADA4C3}" dt="2025-02-20T14:09:26.065" v="665"/>
        <pc:sldMkLst>
          <pc:docMk/>
          <pc:sldMk cId="0" sldId="282"/>
        </pc:sldMkLst>
      </pc:sldChg>
      <pc:sldChg chg="modSp add del">
        <pc:chgData name="Nicki Wadley (Central)" userId="S::nwadley@cen.dgat.org.uk::231b1077-7a48-4ddd-bb41-e600d5a790b5" providerId="AD" clId="Web-{F4E62BCC-EBAA-A34A-4C35-070CEFADA4C3}" dt="2025-02-20T14:12:29.327" v="700" actId="20577"/>
        <pc:sldMkLst>
          <pc:docMk/>
          <pc:sldMk cId="0" sldId="283"/>
        </pc:sldMkLst>
        <pc:spChg chg="mod">
          <ac:chgData name="Nicki Wadley (Central)" userId="S::nwadley@cen.dgat.org.uk::231b1077-7a48-4ddd-bb41-e600d5a790b5" providerId="AD" clId="Web-{F4E62BCC-EBAA-A34A-4C35-070CEFADA4C3}" dt="2025-02-20T14:11:24.526" v="679" actId="20577"/>
          <ac:spMkLst>
            <pc:docMk/>
            <pc:sldMk cId="0" sldId="283"/>
            <ac:spMk id="5" creationId="{00000000-0000-0000-0000-000000000000}"/>
          </ac:spMkLst>
        </pc:spChg>
        <pc:spChg chg="mod">
          <ac:chgData name="Nicki Wadley (Central)" userId="S::nwadley@cen.dgat.org.uk::231b1077-7a48-4ddd-bb41-e600d5a790b5" providerId="AD" clId="Web-{F4E62BCC-EBAA-A34A-4C35-070CEFADA4C3}" dt="2025-02-20T14:11:32.495" v="682" actId="20577"/>
          <ac:spMkLst>
            <pc:docMk/>
            <pc:sldMk cId="0" sldId="283"/>
            <ac:spMk id="6" creationId="{00000000-0000-0000-0000-000000000000}"/>
          </ac:spMkLst>
        </pc:spChg>
        <pc:spChg chg="mod">
          <ac:chgData name="Nicki Wadley (Central)" userId="S::nwadley@cen.dgat.org.uk::231b1077-7a48-4ddd-bb41-e600d5a790b5" providerId="AD" clId="Web-{F4E62BCC-EBAA-A34A-4C35-070CEFADA4C3}" dt="2025-02-20T14:11:56.403" v="688" actId="20577"/>
          <ac:spMkLst>
            <pc:docMk/>
            <pc:sldMk cId="0" sldId="283"/>
            <ac:spMk id="7" creationId="{00000000-0000-0000-0000-000000000000}"/>
          </ac:spMkLst>
        </pc:spChg>
        <pc:spChg chg="mod">
          <ac:chgData name="Nicki Wadley (Central)" userId="S::nwadley@cen.dgat.org.uk::231b1077-7a48-4ddd-bb41-e600d5a790b5" providerId="AD" clId="Web-{F4E62BCC-EBAA-A34A-4C35-070CEFADA4C3}" dt="2025-02-20T14:12:29.327" v="700" actId="20577"/>
          <ac:spMkLst>
            <pc:docMk/>
            <pc:sldMk cId="0" sldId="283"/>
            <ac:spMk id="8" creationId="{00000000-0000-0000-0000-000000000000}"/>
          </ac:spMkLst>
        </pc:spChg>
        <pc:spChg chg="mod">
          <ac:chgData name="Nicki Wadley (Central)" userId="S::nwadley@cen.dgat.org.uk::231b1077-7a48-4ddd-bb41-e600d5a790b5" providerId="AD" clId="Web-{F4E62BCC-EBAA-A34A-4C35-070CEFADA4C3}" dt="2025-02-20T14:12:17.811" v="697" actId="20577"/>
          <ac:spMkLst>
            <pc:docMk/>
            <pc:sldMk cId="0" sldId="283"/>
            <ac:spMk id="9" creationId="{00000000-0000-0000-0000-000000000000}"/>
          </ac:spMkLst>
        </pc:spChg>
      </pc:sldChg>
      <pc:sldChg chg="del">
        <pc:chgData name="Nicki Wadley (Central)" userId="S::nwadley@cen.dgat.org.uk::231b1077-7a48-4ddd-bb41-e600d5a790b5" providerId="AD" clId="Web-{F4E62BCC-EBAA-A34A-4C35-070CEFADA4C3}" dt="2025-02-20T12:21:58.053" v="156"/>
        <pc:sldMkLst>
          <pc:docMk/>
          <pc:sldMk cId="0" sldId="284"/>
        </pc:sldMkLst>
      </pc:sldChg>
      <pc:sldChg chg="del">
        <pc:chgData name="Nicki Wadley (Central)" userId="S::nwadley@cen.dgat.org.uk::231b1077-7a48-4ddd-bb41-e600d5a790b5" providerId="AD" clId="Web-{F4E62BCC-EBAA-A34A-4C35-070CEFADA4C3}" dt="2025-02-20T12:21:58.053" v="155"/>
        <pc:sldMkLst>
          <pc:docMk/>
          <pc:sldMk cId="0" sldId="285"/>
        </pc:sldMkLst>
      </pc:sldChg>
      <pc:sldChg chg="del">
        <pc:chgData name="Nicki Wadley (Central)" userId="S::nwadley@cen.dgat.org.uk::231b1077-7a48-4ddd-bb41-e600d5a790b5" providerId="AD" clId="Web-{F4E62BCC-EBAA-A34A-4C35-070CEFADA4C3}" dt="2025-02-20T12:21:58.053" v="154"/>
        <pc:sldMkLst>
          <pc:docMk/>
          <pc:sldMk cId="0" sldId="286"/>
        </pc:sldMkLst>
      </pc:sldChg>
      <pc:sldChg chg="del">
        <pc:chgData name="Nicki Wadley (Central)" userId="S::nwadley@cen.dgat.org.uk::231b1077-7a48-4ddd-bb41-e600d5a790b5" providerId="AD" clId="Web-{F4E62BCC-EBAA-A34A-4C35-070CEFADA4C3}" dt="2025-02-20T12:21:58.053" v="153"/>
        <pc:sldMkLst>
          <pc:docMk/>
          <pc:sldMk cId="0" sldId="287"/>
        </pc:sldMkLst>
      </pc:sldChg>
      <pc:sldChg chg="del">
        <pc:chgData name="Nicki Wadley (Central)" userId="S::nwadley@cen.dgat.org.uk::231b1077-7a48-4ddd-bb41-e600d5a790b5" providerId="AD" clId="Web-{F4E62BCC-EBAA-A34A-4C35-070CEFADA4C3}" dt="2025-02-20T12:21:58.053" v="152"/>
        <pc:sldMkLst>
          <pc:docMk/>
          <pc:sldMk cId="0" sldId="288"/>
        </pc:sldMkLst>
      </pc:sldChg>
      <pc:sldChg chg="del">
        <pc:chgData name="Nicki Wadley (Central)" userId="S::nwadley@cen.dgat.org.uk::231b1077-7a48-4ddd-bb41-e600d5a790b5" providerId="AD" clId="Web-{F4E62BCC-EBAA-A34A-4C35-070CEFADA4C3}" dt="2025-02-20T12:21:28.849" v="137"/>
        <pc:sldMkLst>
          <pc:docMk/>
          <pc:sldMk cId="0" sldId="289"/>
        </pc:sldMkLst>
      </pc:sldChg>
      <pc:sldChg chg="del">
        <pc:chgData name="Nicki Wadley (Central)" userId="S::nwadley@cen.dgat.org.uk::231b1077-7a48-4ddd-bb41-e600d5a790b5" providerId="AD" clId="Web-{F4E62BCC-EBAA-A34A-4C35-070CEFADA4C3}" dt="2025-02-20T12:21:26.661" v="136"/>
        <pc:sldMkLst>
          <pc:docMk/>
          <pc:sldMk cId="0" sldId="290"/>
        </pc:sldMkLst>
      </pc:sldChg>
      <pc:sldChg chg="del">
        <pc:chgData name="Nicki Wadley (Central)" userId="S::nwadley@cen.dgat.org.uk::231b1077-7a48-4ddd-bb41-e600d5a790b5" providerId="AD" clId="Web-{F4E62BCC-EBAA-A34A-4C35-070CEFADA4C3}" dt="2025-02-20T12:21:19.974" v="135"/>
        <pc:sldMkLst>
          <pc:docMk/>
          <pc:sldMk cId="0" sldId="291"/>
        </pc:sldMkLst>
      </pc:sldChg>
      <pc:sldChg chg="del">
        <pc:chgData name="Nicki Wadley (Central)" userId="S::nwadley@cen.dgat.org.uk::231b1077-7a48-4ddd-bb41-e600d5a790b5" providerId="AD" clId="Web-{F4E62BCC-EBAA-A34A-4C35-070CEFADA4C3}" dt="2025-02-20T12:21:58.053" v="151"/>
        <pc:sldMkLst>
          <pc:docMk/>
          <pc:sldMk cId="0" sldId="292"/>
        </pc:sldMkLst>
      </pc:sldChg>
      <pc:sldChg chg="del">
        <pc:chgData name="Nicki Wadley (Central)" userId="S::nwadley@cen.dgat.org.uk::231b1077-7a48-4ddd-bb41-e600d5a790b5" providerId="AD" clId="Web-{F4E62BCC-EBAA-A34A-4C35-070CEFADA4C3}" dt="2025-02-20T12:21:58.037" v="150"/>
        <pc:sldMkLst>
          <pc:docMk/>
          <pc:sldMk cId="0" sldId="293"/>
        </pc:sldMkLst>
      </pc:sldChg>
      <pc:sldChg chg="del">
        <pc:chgData name="Nicki Wadley (Central)" userId="S::nwadley@cen.dgat.org.uk::231b1077-7a48-4ddd-bb41-e600d5a790b5" providerId="AD" clId="Web-{F4E62BCC-EBAA-A34A-4C35-070CEFADA4C3}" dt="2025-02-20T12:21:58.037" v="149"/>
        <pc:sldMkLst>
          <pc:docMk/>
          <pc:sldMk cId="0" sldId="295"/>
        </pc:sldMkLst>
      </pc:sldChg>
      <pc:sldChg chg="del">
        <pc:chgData name="Nicki Wadley (Central)" userId="S::nwadley@cen.dgat.org.uk::231b1077-7a48-4ddd-bb41-e600d5a790b5" providerId="AD" clId="Web-{F4E62BCC-EBAA-A34A-4C35-070CEFADA4C3}" dt="2025-02-20T12:21:58.037" v="148"/>
        <pc:sldMkLst>
          <pc:docMk/>
          <pc:sldMk cId="0" sldId="296"/>
        </pc:sldMkLst>
      </pc:sldChg>
      <pc:sldChg chg="del">
        <pc:chgData name="Nicki Wadley (Central)" userId="S::nwadley@cen.dgat.org.uk::231b1077-7a48-4ddd-bb41-e600d5a790b5" providerId="AD" clId="Web-{F4E62BCC-EBAA-A34A-4C35-070CEFADA4C3}" dt="2025-02-20T12:21:58.037" v="147"/>
        <pc:sldMkLst>
          <pc:docMk/>
          <pc:sldMk cId="0" sldId="297"/>
        </pc:sldMkLst>
      </pc:sldChg>
      <pc:sldChg chg="del">
        <pc:chgData name="Nicki Wadley (Central)" userId="S::nwadley@cen.dgat.org.uk::231b1077-7a48-4ddd-bb41-e600d5a790b5" providerId="AD" clId="Web-{F4E62BCC-EBAA-A34A-4C35-070CEFADA4C3}" dt="2025-02-20T12:21:58.037" v="146"/>
        <pc:sldMkLst>
          <pc:docMk/>
          <pc:sldMk cId="0" sldId="298"/>
        </pc:sldMkLst>
      </pc:sldChg>
      <pc:sldChg chg="del">
        <pc:chgData name="Nicki Wadley (Central)" userId="S::nwadley@cen.dgat.org.uk::231b1077-7a48-4ddd-bb41-e600d5a790b5" providerId="AD" clId="Web-{F4E62BCC-EBAA-A34A-4C35-070CEFADA4C3}" dt="2025-02-20T12:21:58.037" v="145"/>
        <pc:sldMkLst>
          <pc:docMk/>
          <pc:sldMk cId="0" sldId="299"/>
        </pc:sldMkLst>
      </pc:sldChg>
      <pc:sldChg chg="del">
        <pc:chgData name="Nicki Wadley (Central)" userId="S::nwadley@cen.dgat.org.uk::231b1077-7a48-4ddd-bb41-e600d5a790b5" providerId="AD" clId="Web-{F4E62BCC-EBAA-A34A-4C35-070CEFADA4C3}" dt="2025-02-20T12:21:58.037" v="144"/>
        <pc:sldMkLst>
          <pc:docMk/>
          <pc:sldMk cId="0" sldId="301"/>
        </pc:sldMkLst>
      </pc:sldChg>
      <pc:sldChg chg="del">
        <pc:chgData name="Nicki Wadley (Central)" userId="S::nwadley@cen.dgat.org.uk::231b1077-7a48-4ddd-bb41-e600d5a790b5" providerId="AD" clId="Web-{F4E62BCC-EBAA-A34A-4C35-070CEFADA4C3}" dt="2025-02-20T12:21:58.037" v="143"/>
        <pc:sldMkLst>
          <pc:docMk/>
          <pc:sldMk cId="0" sldId="303"/>
        </pc:sldMkLst>
      </pc:sldChg>
      <pc:sldChg chg="del">
        <pc:chgData name="Nicki Wadley (Central)" userId="S::nwadley@cen.dgat.org.uk::231b1077-7a48-4ddd-bb41-e600d5a790b5" providerId="AD" clId="Web-{F4E62BCC-EBAA-A34A-4C35-070CEFADA4C3}" dt="2025-02-20T12:21:58.037" v="142"/>
        <pc:sldMkLst>
          <pc:docMk/>
          <pc:sldMk cId="0" sldId="304"/>
        </pc:sldMkLst>
      </pc:sldChg>
      <pc:sldChg chg="del">
        <pc:chgData name="Nicki Wadley (Central)" userId="S::nwadley@cen.dgat.org.uk::231b1077-7a48-4ddd-bb41-e600d5a790b5" providerId="AD" clId="Web-{F4E62BCC-EBAA-A34A-4C35-070CEFADA4C3}" dt="2025-02-20T12:21:58.037" v="141"/>
        <pc:sldMkLst>
          <pc:docMk/>
          <pc:sldMk cId="0" sldId="305"/>
        </pc:sldMkLst>
      </pc:sldChg>
      <pc:sldChg chg="del">
        <pc:chgData name="Nicki Wadley (Central)" userId="S::nwadley@cen.dgat.org.uk::231b1077-7a48-4ddd-bb41-e600d5a790b5" providerId="AD" clId="Web-{F4E62BCC-EBAA-A34A-4C35-070CEFADA4C3}" dt="2025-02-20T12:21:58.022" v="140"/>
        <pc:sldMkLst>
          <pc:docMk/>
          <pc:sldMk cId="0" sldId="306"/>
        </pc:sldMkLst>
      </pc:sldChg>
      <pc:sldChg chg="del">
        <pc:chgData name="Nicki Wadley (Central)" userId="S::nwadley@cen.dgat.org.uk::231b1077-7a48-4ddd-bb41-e600d5a790b5" providerId="AD" clId="Web-{F4E62BCC-EBAA-A34A-4C35-070CEFADA4C3}" dt="2025-02-20T12:21:58.022" v="139"/>
        <pc:sldMkLst>
          <pc:docMk/>
          <pc:sldMk cId="0" sldId="308"/>
        </pc:sldMkLst>
      </pc:sldChg>
      <pc:sldChg chg="del">
        <pc:chgData name="Nicki Wadley (Central)" userId="S::nwadley@cen.dgat.org.uk::231b1077-7a48-4ddd-bb41-e600d5a790b5" providerId="AD" clId="Web-{F4E62BCC-EBAA-A34A-4C35-070CEFADA4C3}" dt="2025-02-20T12:21:58.022" v="138"/>
        <pc:sldMkLst>
          <pc:docMk/>
          <pc:sldMk cId="0" sldId="309"/>
        </pc:sldMkLst>
      </pc:sldChg>
      <pc:sldChg chg="addSp delSp modSp mod setBg setFolMasterObjs">
        <pc:chgData name="Nicki Wadley (Central)" userId="S::nwadley@cen.dgat.org.uk::231b1077-7a48-4ddd-bb41-e600d5a790b5" providerId="AD" clId="Web-{F4E62BCC-EBAA-A34A-4C35-070CEFADA4C3}" dt="2025-02-20T14:24:36.047" v="1231" actId="20577"/>
        <pc:sldMkLst>
          <pc:docMk/>
          <pc:sldMk cId="0" sldId="310"/>
        </pc:sldMkLst>
        <pc:spChg chg="mod">
          <ac:chgData name="Nicki Wadley (Central)" userId="S::nwadley@cen.dgat.org.uk::231b1077-7a48-4ddd-bb41-e600d5a790b5" providerId="AD" clId="Web-{F4E62BCC-EBAA-A34A-4C35-070CEFADA4C3}" dt="2025-02-20T14:24:36.047" v="1231" actId="20577"/>
          <ac:spMkLst>
            <pc:docMk/>
            <pc:sldMk cId="0" sldId="310"/>
            <ac:spMk id="2" creationId="{00000000-0000-0000-0000-000000000000}"/>
          </ac:spMkLst>
        </pc:spChg>
        <pc:spChg chg="del mod">
          <ac:chgData name="Nicki Wadley (Central)" userId="S::nwadley@cen.dgat.org.uk::231b1077-7a48-4ddd-bb41-e600d5a790b5" providerId="AD" clId="Web-{F4E62BCC-EBAA-A34A-4C35-070CEFADA4C3}" dt="2025-02-20T13:47:20.149" v="311"/>
          <ac:spMkLst>
            <pc:docMk/>
            <pc:sldMk cId="0" sldId="310"/>
            <ac:spMk id="3" creationId="{00000000-0000-0000-0000-000000000000}"/>
          </ac:spMkLst>
        </pc:spChg>
        <pc:spChg chg="add">
          <ac:chgData name="Nicki Wadley (Central)" userId="S::nwadley@cen.dgat.org.uk::231b1077-7a48-4ddd-bb41-e600d5a790b5" providerId="AD" clId="Web-{F4E62BCC-EBAA-A34A-4C35-070CEFADA4C3}" dt="2025-02-20T14:24:31.703" v="1230"/>
          <ac:spMkLst>
            <pc:docMk/>
            <pc:sldMk cId="0" sldId="310"/>
            <ac:spMk id="7" creationId="{4522B21E-B2B9-4C72-9A71-C87EFD137480}"/>
          </ac:spMkLst>
        </pc:spChg>
        <pc:spChg chg="add">
          <ac:chgData name="Nicki Wadley (Central)" userId="S::nwadley@cen.dgat.org.uk::231b1077-7a48-4ddd-bb41-e600d5a790b5" providerId="AD" clId="Web-{F4E62BCC-EBAA-A34A-4C35-070CEFADA4C3}" dt="2025-02-20T14:24:31.703" v="1230"/>
          <ac:spMkLst>
            <pc:docMk/>
            <pc:sldMk cId="0" sldId="310"/>
            <ac:spMk id="9" creationId="{5EB7D2A2-F448-44D4-938C-DC84CBCB3B1E}"/>
          </ac:spMkLst>
        </pc:spChg>
        <pc:spChg chg="add">
          <ac:chgData name="Nicki Wadley (Central)" userId="S::nwadley@cen.dgat.org.uk::231b1077-7a48-4ddd-bb41-e600d5a790b5" providerId="AD" clId="Web-{F4E62BCC-EBAA-A34A-4C35-070CEFADA4C3}" dt="2025-02-20T14:24:31.703" v="1230"/>
          <ac:spMkLst>
            <pc:docMk/>
            <pc:sldMk cId="0" sldId="310"/>
            <ac:spMk id="11" creationId="{871AEA07-1E14-44B4-8E55-64EF049CD66F}"/>
          </ac:spMkLst>
        </pc:spChg>
        <pc:cxnChg chg="add">
          <ac:chgData name="Nicki Wadley (Central)" userId="S::nwadley@cen.dgat.org.uk::231b1077-7a48-4ddd-bb41-e600d5a790b5" providerId="AD" clId="Web-{F4E62BCC-EBAA-A34A-4C35-070CEFADA4C3}" dt="2025-02-20T14:24:31.703" v="1230"/>
          <ac:cxnSpMkLst>
            <pc:docMk/>
            <pc:sldMk cId="0" sldId="310"/>
            <ac:cxnSpMk id="13" creationId="{F7C8EA93-3210-4C62-99E9-153C275E3A87}"/>
          </ac:cxnSpMkLst>
        </pc:cxnChg>
      </pc:sldChg>
      <pc:sldChg chg="modSp">
        <pc:chgData name="Nicki Wadley (Central)" userId="S::nwadley@cen.dgat.org.uk::231b1077-7a48-4ddd-bb41-e600d5a790b5" providerId="AD" clId="Web-{F4E62BCC-EBAA-A34A-4C35-070CEFADA4C3}" dt="2025-02-20T14:28:35.219" v="1267" actId="20577"/>
        <pc:sldMkLst>
          <pc:docMk/>
          <pc:sldMk cId="0" sldId="311"/>
        </pc:sldMkLst>
        <pc:spChg chg="mod">
          <ac:chgData name="Nicki Wadley (Central)" userId="S::nwadley@cen.dgat.org.uk::231b1077-7a48-4ddd-bb41-e600d5a790b5" providerId="AD" clId="Web-{F4E62BCC-EBAA-A34A-4C35-070CEFADA4C3}" dt="2025-02-20T14:28:35.219" v="1267" actId="20577"/>
          <ac:spMkLst>
            <pc:docMk/>
            <pc:sldMk cId="0" sldId="311"/>
            <ac:spMk id="4" creationId="{00000000-0000-0000-0000-000000000000}"/>
          </ac:spMkLst>
        </pc:spChg>
      </pc:sldChg>
      <pc:sldChg chg="addSp delSp modSp add mod replId setBg setFolMasterObjs modNotes">
        <pc:chgData name="Nicki Wadley (Central)" userId="S::nwadley@cen.dgat.org.uk::231b1077-7a48-4ddd-bb41-e600d5a790b5" providerId="AD" clId="Web-{F4E62BCC-EBAA-A34A-4C35-070CEFADA4C3}" dt="2025-02-20T14:27:59.310" v="1265"/>
        <pc:sldMkLst>
          <pc:docMk/>
          <pc:sldMk cId="683764047" sldId="314"/>
        </pc:sldMkLst>
        <pc:spChg chg="del">
          <ac:chgData name="Nicki Wadley (Central)" userId="S::nwadley@cen.dgat.org.uk::231b1077-7a48-4ddd-bb41-e600d5a790b5" providerId="AD" clId="Web-{F4E62BCC-EBAA-A34A-4C35-070CEFADA4C3}" dt="2025-02-20T12:24:26.886" v="171"/>
          <ac:spMkLst>
            <pc:docMk/>
            <pc:sldMk cId="683764047" sldId="314"/>
            <ac:spMk id="3" creationId="{BDBD285A-9868-FD24-89B7-8318065FCBFE}"/>
          </ac:spMkLst>
        </pc:spChg>
        <pc:spChg chg="mod">
          <ac:chgData name="Nicki Wadley (Central)" userId="S::nwadley@cen.dgat.org.uk::231b1077-7a48-4ddd-bb41-e600d5a790b5" providerId="AD" clId="Web-{F4E62BCC-EBAA-A34A-4C35-070CEFADA4C3}" dt="2025-02-20T14:27:39.528" v="1257" actId="1076"/>
          <ac:spMkLst>
            <pc:docMk/>
            <pc:sldMk cId="683764047" sldId="314"/>
            <ac:spMk id="4" creationId="{418CCB65-8C56-771E-FDD9-368BECBA9ECD}"/>
          </ac:spMkLst>
        </pc:spChg>
        <pc:spChg chg="add">
          <ac:chgData name="Nicki Wadley (Central)" userId="S::nwadley@cen.dgat.org.uk::231b1077-7a48-4ddd-bb41-e600d5a790b5" providerId="AD" clId="Web-{F4E62BCC-EBAA-A34A-4C35-070CEFADA4C3}" dt="2025-02-20T14:26:42.743" v="1247"/>
          <ac:spMkLst>
            <pc:docMk/>
            <pc:sldMk cId="683764047" sldId="314"/>
            <ac:spMk id="11" creationId="{A3363022-C969-41E9-8EB2-E4C94908C1FA}"/>
          </ac:spMkLst>
        </pc:spChg>
        <pc:spChg chg="add">
          <ac:chgData name="Nicki Wadley (Central)" userId="S::nwadley@cen.dgat.org.uk::231b1077-7a48-4ddd-bb41-e600d5a790b5" providerId="AD" clId="Web-{F4E62BCC-EBAA-A34A-4C35-070CEFADA4C3}" dt="2025-02-20T14:26:42.743" v="1247"/>
          <ac:spMkLst>
            <pc:docMk/>
            <pc:sldMk cId="683764047" sldId="314"/>
            <ac:spMk id="13" creationId="{8D1AD6B3-BE88-4CEB-BA17-790657CC4729}"/>
          </ac:spMkLst>
        </pc:spChg>
        <pc:grpChg chg="add">
          <ac:chgData name="Nicki Wadley (Central)" userId="S::nwadley@cen.dgat.org.uk::231b1077-7a48-4ddd-bb41-e600d5a790b5" providerId="AD" clId="Web-{F4E62BCC-EBAA-A34A-4C35-070CEFADA4C3}" dt="2025-02-20T14:26:42.743" v="1247"/>
          <ac:grpSpMkLst>
            <pc:docMk/>
            <pc:sldMk cId="683764047" sldId="314"/>
            <ac:grpSpMk id="15" creationId="{89D1390B-7E13-4B4F-9CB2-391063412E54}"/>
          </ac:grpSpMkLst>
        </pc:grpChg>
        <pc:picChg chg="add mod">
          <ac:chgData name="Nicki Wadley (Central)" userId="S::nwadley@cen.dgat.org.uk::231b1077-7a48-4ddd-bb41-e600d5a790b5" providerId="AD" clId="Web-{F4E62BCC-EBAA-A34A-4C35-070CEFADA4C3}" dt="2025-02-20T14:26:55.447" v="1250"/>
          <ac:picMkLst>
            <pc:docMk/>
            <pc:sldMk cId="683764047" sldId="314"/>
            <ac:picMk id="8" creationId="{C5FE5F7A-005E-21DA-2D50-0125FD454B0B}"/>
          </ac:picMkLst>
        </pc:picChg>
      </pc:sldChg>
      <pc:sldChg chg="modSp add ord replId">
        <pc:chgData name="Nicki Wadley (Central)" userId="S::nwadley@cen.dgat.org.uk::231b1077-7a48-4ddd-bb41-e600d5a790b5" providerId="AD" clId="Web-{F4E62BCC-EBAA-A34A-4C35-070CEFADA4C3}" dt="2025-02-20T14:15:32.245" v="826" actId="20577"/>
        <pc:sldMkLst>
          <pc:docMk/>
          <pc:sldMk cId="1830472047" sldId="315"/>
        </pc:sldMkLst>
        <pc:spChg chg="mod">
          <ac:chgData name="Nicki Wadley (Central)" userId="S::nwadley@cen.dgat.org.uk::231b1077-7a48-4ddd-bb41-e600d5a790b5" providerId="AD" clId="Web-{F4E62BCC-EBAA-A34A-4C35-070CEFADA4C3}" dt="2025-02-20T14:15:32.245" v="826" actId="20577"/>
          <ac:spMkLst>
            <pc:docMk/>
            <pc:sldMk cId="1830472047" sldId="315"/>
            <ac:spMk id="4" creationId="{C896EB86-5863-561F-53D0-F75E598121FA}"/>
          </ac:spMkLst>
        </pc:spChg>
      </pc:sldChg>
      <pc:sldChg chg="del">
        <pc:chgData name="Nicki Wadley (Central)" userId="S::nwadley@cen.dgat.org.uk::231b1077-7a48-4ddd-bb41-e600d5a790b5" providerId="AD" clId="Web-{F4E62BCC-EBAA-A34A-4C35-070CEFADA4C3}" dt="2025-02-20T12:20:24.284" v="85"/>
        <pc:sldMkLst>
          <pc:docMk/>
          <pc:sldMk cId="3245957086" sldId="315"/>
        </pc:sldMkLst>
      </pc:sldChg>
      <pc:sldChg chg="modSp add replId">
        <pc:chgData name="Nicki Wadley (Central)" userId="S::nwadley@cen.dgat.org.uk::231b1077-7a48-4ddd-bb41-e600d5a790b5" providerId="AD" clId="Web-{F4E62BCC-EBAA-A34A-4C35-070CEFADA4C3}" dt="2025-02-20T14:15:26.104" v="825" actId="20577"/>
        <pc:sldMkLst>
          <pc:docMk/>
          <pc:sldMk cId="312223935" sldId="316"/>
        </pc:sldMkLst>
        <pc:spChg chg="mod">
          <ac:chgData name="Nicki Wadley (Central)" userId="S::nwadley@cen.dgat.org.uk::231b1077-7a48-4ddd-bb41-e600d5a790b5" providerId="AD" clId="Web-{F4E62BCC-EBAA-A34A-4C35-070CEFADA4C3}" dt="2025-02-20T14:15:26.104" v="825" actId="20577"/>
          <ac:spMkLst>
            <pc:docMk/>
            <pc:sldMk cId="312223935" sldId="316"/>
            <ac:spMk id="4" creationId="{E53400CE-51D3-0624-A20B-CCC281F859CA}"/>
          </ac:spMkLst>
        </pc:spChg>
      </pc:sldChg>
      <pc:sldChg chg="add del">
        <pc:chgData name="Nicki Wadley (Central)" userId="S::nwadley@cen.dgat.org.uk::231b1077-7a48-4ddd-bb41-e600d5a790b5" providerId="AD" clId="Web-{F4E62BCC-EBAA-A34A-4C35-070CEFADA4C3}" dt="2025-02-20T12:21:00.598" v="134"/>
        <pc:sldMkLst>
          <pc:docMk/>
          <pc:sldMk cId="3553605578" sldId="316"/>
        </pc:sldMkLst>
      </pc:sldChg>
      <pc:sldChg chg="add del">
        <pc:chgData name="Nicki Wadley (Central)" userId="S::nwadley@cen.dgat.org.uk::231b1077-7a48-4ddd-bb41-e600d5a790b5" providerId="AD" clId="Web-{F4E62BCC-EBAA-A34A-4C35-070CEFADA4C3}" dt="2025-02-20T12:21:00.598" v="132"/>
        <pc:sldMkLst>
          <pc:docMk/>
          <pc:sldMk cId="771214368" sldId="317"/>
        </pc:sldMkLst>
      </pc:sldChg>
      <pc:sldChg chg="addSp modSp add mod replId setBg setFolMasterObjs modNotes">
        <pc:chgData name="Nicki Wadley (Central)" userId="S::nwadley@cen.dgat.org.uk::231b1077-7a48-4ddd-bb41-e600d5a790b5" providerId="AD" clId="Web-{F4E62BCC-EBAA-A34A-4C35-070CEFADA4C3}" dt="2025-02-20T14:26:13.382" v="1246" actId="1076"/>
        <pc:sldMkLst>
          <pc:docMk/>
          <pc:sldMk cId="1311586736" sldId="317"/>
        </pc:sldMkLst>
        <pc:spChg chg="mod">
          <ac:chgData name="Nicki Wadley (Central)" userId="S::nwadley@cen.dgat.org.uk::231b1077-7a48-4ddd-bb41-e600d5a790b5" providerId="AD" clId="Web-{F4E62BCC-EBAA-A34A-4C35-070CEFADA4C3}" dt="2025-02-20T14:26:13.382" v="1246" actId="1076"/>
          <ac:spMkLst>
            <pc:docMk/>
            <pc:sldMk cId="1311586736" sldId="317"/>
            <ac:spMk id="4" creationId="{9E328F62-0CA2-2F98-C44B-1AA4788BF4AA}"/>
          </ac:spMkLst>
        </pc:spChg>
        <pc:spChg chg="add">
          <ac:chgData name="Nicki Wadley (Central)" userId="S::nwadley@cen.dgat.org.uk::231b1077-7a48-4ddd-bb41-e600d5a790b5" providerId="AD" clId="Web-{F4E62BCC-EBAA-A34A-4C35-070CEFADA4C3}" dt="2025-02-20T14:25:39.754" v="1237"/>
          <ac:spMkLst>
            <pc:docMk/>
            <pc:sldMk cId="1311586736" sldId="317"/>
            <ac:spMk id="9" creationId="{081EA652-8C6A-4E69-BEB9-170809474553}"/>
          </ac:spMkLst>
        </pc:spChg>
        <pc:spChg chg="add mod">
          <ac:chgData name="Nicki Wadley (Central)" userId="S::nwadley@cen.dgat.org.uk::231b1077-7a48-4ddd-bb41-e600d5a790b5" providerId="AD" clId="Web-{F4E62BCC-EBAA-A34A-4C35-070CEFADA4C3}" dt="2025-02-20T14:25:43.614" v="1238"/>
          <ac:spMkLst>
            <pc:docMk/>
            <pc:sldMk cId="1311586736" sldId="317"/>
            <ac:spMk id="11" creationId="{5298780A-33B9-4EA2-8F67-DE68AD62841B}"/>
          </ac:spMkLst>
        </pc:spChg>
        <pc:spChg chg="add">
          <ac:chgData name="Nicki Wadley (Central)" userId="S::nwadley@cen.dgat.org.uk::231b1077-7a48-4ddd-bb41-e600d5a790b5" providerId="AD" clId="Web-{F4E62BCC-EBAA-A34A-4C35-070CEFADA4C3}" dt="2025-02-20T14:25:39.754" v="1237"/>
          <ac:spMkLst>
            <pc:docMk/>
            <pc:sldMk cId="1311586736" sldId="317"/>
            <ac:spMk id="13" creationId="{7F488E8B-4E1E-4402-8935-D4E6C02615C7}"/>
          </ac:spMkLst>
        </pc:spChg>
      </pc:sldChg>
      <pc:sldChg chg="modSp add del ord replId modNotes">
        <pc:chgData name="Nicki Wadley (Central)" userId="S::nwadley@cen.dgat.org.uk::231b1077-7a48-4ddd-bb41-e600d5a790b5" providerId="AD" clId="Web-{F4E62BCC-EBAA-A34A-4C35-070CEFADA4C3}" dt="2025-02-20T14:24:00.513" v="1222"/>
        <pc:sldMkLst>
          <pc:docMk/>
          <pc:sldMk cId="2475729930" sldId="318"/>
        </pc:sldMkLst>
        <pc:spChg chg="mod">
          <ac:chgData name="Nicki Wadley (Central)" userId="S::nwadley@cen.dgat.org.uk::231b1077-7a48-4ddd-bb41-e600d5a790b5" providerId="AD" clId="Web-{F4E62BCC-EBAA-A34A-4C35-070CEFADA4C3}" dt="2025-02-20T14:15:16.541" v="823" actId="20577"/>
          <ac:spMkLst>
            <pc:docMk/>
            <pc:sldMk cId="2475729930" sldId="318"/>
            <ac:spMk id="4" creationId="{4556755F-4736-20C1-E39A-FF975D69E134}"/>
          </ac:spMkLst>
        </pc:spChg>
      </pc:sldChg>
      <pc:sldChg chg="addSp delSp modSp add mod replId setBg setFolMasterObjs modNotes">
        <pc:chgData name="Nicki Wadley (Central)" userId="S::nwadley@cen.dgat.org.uk::231b1077-7a48-4ddd-bb41-e600d5a790b5" providerId="AD" clId="Web-{F4E62BCC-EBAA-A34A-4C35-070CEFADA4C3}" dt="2025-02-20T14:25:22.550" v="1236"/>
        <pc:sldMkLst>
          <pc:docMk/>
          <pc:sldMk cId="1104923556" sldId="319"/>
        </pc:sldMkLst>
        <pc:spChg chg="add del mod">
          <ac:chgData name="Nicki Wadley (Central)" userId="S::nwadley@cen.dgat.org.uk::231b1077-7a48-4ddd-bb41-e600d5a790b5" providerId="AD" clId="Web-{F4E62BCC-EBAA-A34A-4C35-070CEFADA4C3}" dt="2025-02-20T14:22:34.117" v="1205"/>
          <ac:spMkLst>
            <pc:docMk/>
            <pc:sldMk cId="1104923556" sldId="319"/>
            <ac:spMk id="4" creationId="{2F4AD594-C785-1AB7-61BE-2C65999A91B1}"/>
          </ac:spMkLst>
        </pc:spChg>
        <pc:spChg chg="add del">
          <ac:chgData name="Nicki Wadley (Central)" userId="S::nwadley@cen.dgat.org.uk::231b1077-7a48-4ddd-bb41-e600d5a790b5" providerId="AD" clId="Web-{F4E62BCC-EBAA-A34A-4C35-070CEFADA4C3}" dt="2025-02-20T14:22:34.117" v="1204"/>
          <ac:spMkLst>
            <pc:docMk/>
            <pc:sldMk cId="1104923556" sldId="319"/>
            <ac:spMk id="9" creationId="{081EA652-8C6A-4E69-BEB9-170809474553}"/>
          </ac:spMkLst>
        </pc:spChg>
        <pc:spChg chg="add del">
          <ac:chgData name="Nicki Wadley (Central)" userId="S::nwadley@cen.dgat.org.uk::231b1077-7a48-4ddd-bb41-e600d5a790b5" providerId="AD" clId="Web-{F4E62BCC-EBAA-A34A-4C35-070CEFADA4C3}" dt="2025-02-20T14:22:29.039" v="1202"/>
          <ac:spMkLst>
            <pc:docMk/>
            <pc:sldMk cId="1104923556" sldId="319"/>
            <ac:spMk id="10" creationId="{BACC6370-2D7E-4714-9D71-7542949D7D5D}"/>
          </ac:spMkLst>
        </pc:spChg>
        <pc:spChg chg="add del">
          <ac:chgData name="Nicki Wadley (Central)" userId="S::nwadley@cen.dgat.org.uk::231b1077-7a48-4ddd-bb41-e600d5a790b5" providerId="AD" clId="Web-{F4E62BCC-EBAA-A34A-4C35-070CEFADA4C3}" dt="2025-02-20T14:22:34.117" v="1204"/>
          <ac:spMkLst>
            <pc:docMk/>
            <pc:sldMk cId="1104923556" sldId="319"/>
            <ac:spMk id="11" creationId="{5298780A-33B9-4EA2-8F67-DE68AD62841B}"/>
          </ac:spMkLst>
        </pc:spChg>
        <pc:spChg chg="add del">
          <ac:chgData name="Nicki Wadley (Central)" userId="S::nwadley@cen.dgat.org.uk::231b1077-7a48-4ddd-bb41-e600d5a790b5" providerId="AD" clId="Web-{F4E62BCC-EBAA-A34A-4C35-070CEFADA4C3}" dt="2025-02-20T14:22:29.039" v="1202"/>
          <ac:spMkLst>
            <pc:docMk/>
            <pc:sldMk cId="1104923556" sldId="319"/>
            <ac:spMk id="12" creationId="{F68B3F68-107C-434F-AA38-110D5EA91B85}"/>
          </ac:spMkLst>
        </pc:spChg>
        <pc:spChg chg="add del">
          <ac:chgData name="Nicki Wadley (Central)" userId="S::nwadley@cen.dgat.org.uk::231b1077-7a48-4ddd-bb41-e600d5a790b5" providerId="AD" clId="Web-{F4E62BCC-EBAA-A34A-4C35-070CEFADA4C3}" dt="2025-02-20T14:22:34.117" v="1204"/>
          <ac:spMkLst>
            <pc:docMk/>
            <pc:sldMk cId="1104923556" sldId="319"/>
            <ac:spMk id="13" creationId="{7F488E8B-4E1E-4402-8935-D4E6C02615C7}"/>
          </ac:spMkLst>
        </pc:spChg>
        <pc:spChg chg="add del">
          <ac:chgData name="Nicki Wadley (Central)" userId="S::nwadley@cen.dgat.org.uk::231b1077-7a48-4ddd-bb41-e600d5a790b5" providerId="AD" clId="Web-{F4E62BCC-EBAA-A34A-4C35-070CEFADA4C3}" dt="2025-02-20T14:22:29.039" v="1202"/>
          <ac:spMkLst>
            <pc:docMk/>
            <pc:sldMk cId="1104923556" sldId="319"/>
            <ac:spMk id="14" creationId="{AAD0DBB9-1A4B-4391-81D4-CB19F9AB918A}"/>
          </ac:spMkLst>
        </pc:spChg>
        <pc:spChg chg="add del">
          <ac:chgData name="Nicki Wadley (Central)" userId="S::nwadley@cen.dgat.org.uk::231b1077-7a48-4ddd-bb41-e600d5a790b5" providerId="AD" clId="Web-{F4E62BCC-EBAA-A34A-4C35-070CEFADA4C3}" dt="2025-02-20T14:22:29.039" v="1202"/>
          <ac:spMkLst>
            <pc:docMk/>
            <pc:sldMk cId="1104923556" sldId="319"/>
            <ac:spMk id="16" creationId="{063BBA22-50EA-4C4D-BE05-F1CE4E63AA56}"/>
          </ac:spMkLst>
        </pc:spChg>
        <pc:spChg chg="add del">
          <ac:chgData name="Nicki Wadley (Central)" userId="S::nwadley@cen.dgat.org.uk::231b1077-7a48-4ddd-bb41-e600d5a790b5" providerId="AD" clId="Web-{F4E62BCC-EBAA-A34A-4C35-070CEFADA4C3}" dt="2025-02-20T14:22:34.117" v="1204"/>
          <ac:spMkLst>
            <pc:docMk/>
            <pc:sldMk cId="1104923556" sldId="319"/>
            <ac:spMk id="18" creationId="{2F4AD594-C785-1AB7-61BE-2C65999A91B1}"/>
          </ac:spMkLst>
        </pc:spChg>
        <pc:spChg chg="add mod">
          <ac:chgData name="Nicki Wadley (Central)" userId="S::nwadley@cen.dgat.org.uk::231b1077-7a48-4ddd-bb41-e600d5a790b5" providerId="AD" clId="Web-{F4E62BCC-EBAA-A34A-4C35-070CEFADA4C3}" dt="2025-02-20T14:24:13.999" v="1228" actId="20577"/>
          <ac:spMkLst>
            <pc:docMk/>
            <pc:sldMk cId="1104923556" sldId="319"/>
            <ac:spMk id="20" creationId="{2F4AD594-C785-1AB7-61BE-2C65999A91B1}"/>
          </ac:spMkLst>
        </pc:spChg>
        <pc:spChg chg="add mod">
          <ac:chgData name="Nicki Wadley (Central)" userId="S::nwadley@cen.dgat.org.uk::231b1077-7a48-4ddd-bb41-e600d5a790b5" providerId="AD" clId="Web-{F4E62BCC-EBAA-A34A-4C35-070CEFADA4C3}" dt="2025-02-20T14:25:19.347" v="1235"/>
          <ac:spMkLst>
            <pc:docMk/>
            <pc:sldMk cId="1104923556" sldId="319"/>
            <ac:spMk id="21" creationId="{59A309A7-1751-4ABE-A3C1-EEC40366AD89}"/>
          </ac:spMkLst>
        </pc:spChg>
        <pc:spChg chg="add mod">
          <ac:chgData name="Nicki Wadley (Central)" userId="S::nwadley@cen.dgat.org.uk::231b1077-7a48-4ddd-bb41-e600d5a790b5" providerId="AD" clId="Web-{F4E62BCC-EBAA-A34A-4C35-070CEFADA4C3}" dt="2025-02-20T14:23:29.543" v="1218"/>
          <ac:spMkLst>
            <pc:docMk/>
            <pc:sldMk cId="1104923556" sldId="319"/>
            <ac:spMk id="22" creationId="{967D8EB6-EAE1-4F9C-B398-83321E287204}"/>
          </ac:spMkLst>
        </pc:spChg>
        <pc:graphicFrameChg chg="add del">
          <ac:chgData name="Nicki Wadley (Central)" userId="S::nwadley@cen.dgat.org.uk::231b1077-7a48-4ddd-bb41-e600d5a790b5" providerId="AD" clId="Web-{F4E62BCC-EBAA-A34A-4C35-070CEFADA4C3}" dt="2025-02-20T14:22:29.039" v="1202"/>
          <ac:graphicFrameMkLst>
            <pc:docMk/>
            <pc:sldMk cId="1104923556" sldId="319"/>
            <ac:graphicFrameMk id="6" creationId="{1B4B6048-9D5A-E3D0-8D18-26C7409A5DCB}"/>
          </ac:graphicFrameMkLst>
        </pc:graphicFrameChg>
        <pc:picChg chg="add mod">
          <ac:chgData name="Nicki Wadley (Central)" userId="S::nwadley@cen.dgat.org.uk::231b1077-7a48-4ddd-bb41-e600d5a790b5" providerId="AD" clId="Web-{F4E62BCC-EBAA-A34A-4C35-070CEFADA4C3}" dt="2025-02-20T14:25:22.550" v="1236"/>
          <ac:picMkLst>
            <pc:docMk/>
            <pc:sldMk cId="1104923556" sldId="319"/>
            <ac:picMk id="8" creationId="{E0D5D35A-4D05-2F31-BEE2-4F9BDCEB2DDD}"/>
          </ac:picMkLst>
        </pc:picChg>
      </pc:sldChg>
      <pc:sldChg chg="modSp add replId">
        <pc:chgData name="Nicki Wadley (Central)" userId="S::nwadley@cen.dgat.org.uk::231b1077-7a48-4ddd-bb41-e600d5a790b5" providerId="AD" clId="Web-{F4E62BCC-EBAA-A34A-4C35-070CEFADA4C3}" dt="2025-02-20T14:28:20.515" v="1266" actId="20577"/>
        <pc:sldMkLst>
          <pc:docMk/>
          <pc:sldMk cId="146536691" sldId="320"/>
        </pc:sldMkLst>
        <pc:spChg chg="mod">
          <ac:chgData name="Nicki Wadley (Central)" userId="S::nwadley@cen.dgat.org.uk::231b1077-7a48-4ddd-bb41-e600d5a790b5" providerId="AD" clId="Web-{F4E62BCC-EBAA-A34A-4C35-070CEFADA4C3}" dt="2025-02-20T14:28:20.515" v="1266" actId="20577"/>
          <ac:spMkLst>
            <pc:docMk/>
            <pc:sldMk cId="146536691" sldId="320"/>
            <ac:spMk id="20" creationId="{D9C90464-83A0-7C9D-5070-4AF4B2F1681A}"/>
          </ac:spMkLst>
        </pc:spChg>
        <pc:spChg chg="mod">
          <ac:chgData name="Nicki Wadley (Central)" userId="S::nwadley@cen.dgat.org.uk::231b1077-7a48-4ddd-bb41-e600d5a790b5" providerId="AD" clId="Web-{F4E62BCC-EBAA-A34A-4C35-070CEFADA4C3}" dt="2025-02-20T14:24:53.783" v="1232"/>
          <ac:spMkLst>
            <pc:docMk/>
            <pc:sldMk cId="146536691" sldId="320"/>
            <ac:spMk id="21" creationId="{C3E74DF2-19D1-0C3E-F25D-C05F4904A825}"/>
          </ac:spMkLst>
        </pc:spChg>
        <pc:picChg chg="mod">
          <ac:chgData name="Nicki Wadley (Central)" userId="S::nwadley@cen.dgat.org.uk::231b1077-7a48-4ddd-bb41-e600d5a790b5" providerId="AD" clId="Web-{F4E62BCC-EBAA-A34A-4C35-070CEFADA4C3}" dt="2025-02-20T14:25:00.580" v="1233"/>
          <ac:picMkLst>
            <pc:docMk/>
            <pc:sldMk cId="146536691" sldId="320"/>
            <ac:picMk id="8" creationId="{15843696-2B4F-68ED-9624-6D183422FDF9}"/>
          </ac:picMkLst>
        </pc:picChg>
      </pc:sldChg>
      <pc:sldChg chg="del">
        <pc:chgData name="Nicki Wadley (Central)" userId="S::nwadley@cen.dgat.org.uk::231b1077-7a48-4ddd-bb41-e600d5a790b5" providerId="AD" clId="Web-{F4E62BCC-EBAA-A34A-4C35-070CEFADA4C3}" dt="2025-02-20T12:20:21.925" v="84"/>
        <pc:sldMkLst>
          <pc:docMk/>
          <pc:sldMk cId="3535078848" sldId="2533"/>
        </pc:sldMkLst>
      </pc:sldChg>
      <pc:sldChg chg="del">
        <pc:chgData name="Nicki Wadley (Central)" userId="S::nwadley@cen.dgat.org.uk::231b1077-7a48-4ddd-bb41-e600d5a790b5" providerId="AD" clId="Web-{F4E62BCC-EBAA-A34A-4C35-070CEFADA4C3}" dt="2025-02-20T12:21:58.053" v="158"/>
        <pc:sldMkLst>
          <pc:docMk/>
          <pc:sldMk cId="466502716" sldId="2534"/>
        </pc:sldMkLst>
      </pc:sldChg>
      <pc:sldChg chg="del">
        <pc:chgData name="Nicki Wadley (Central)" userId="S::nwadley@cen.dgat.org.uk::231b1077-7a48-4ddd-bb41-e600d5a790b5" providerId="AD" clId="Web-{F4E62BCC-EBAA-A34A-4C35-070CEFADA4C3}" dt="2025-02-20T12:21:58.053" v="157"/>
        <pc:sldMkLst>
          <pc:docMk/>
          <pc:sldMk cId="3266603343" sldId="2535"/>
        </pc:sldMkLst>
      </pc:sldChg>
    </pc:docChg>
  </pc:docChgLst>
  <pc:docChgLst>
    <pc:chgData name="Nicki Wadley (Central)" userId="231b1077-7a48-4ddd-bb41-e600d5a790b5" providerId="ADAL" clId="{8C2FD1D5-8D26-4A13-A0F1-A62CACFA3B54}"/>
    <pc:docChg chg="modSld">
      <pc:chgData name="Nicki Wadley (Central)" userId="231b1077-7a48-4ddd-bb41-e600d5a790b5" providerId="ADAL" clId="{8C2FD1D5-8D26-4A13-A0F1-A62CACFA3B54}" dt="2024-09-30T18:34:38.433" v="12" actId="20577"/>
      <pc:docMkLst>
        <pc:docMk/>
      </pc:docMkLst>
      <pc:sldChg chg="modSp mod">
        <pc:chgData name="Nicki Wadley (Central)" userId="231b1077-7a48-4ddd-bb41-e600d5a790b5" providerId="ADAL" clId="{8C2FD1D5-8D26-4A13-A0F1-A62CACFA3B54}" dt="2024-09-30T18:34:38.433" v="12" actId="20577"/>
        <pc:sldMkLst>
          <pc:docMk/>
          <pc:sldMk cId="0" sldId="256"/>
        </pc:sldMkLst>
        <pc:spChg chg="mod">
          <ac:chgData name="Nicki Wadley (Central)" userId="231b1077-7a48-4ddd-bb41-e600d5a790b5" providerId="ADAL" clId="{8C2FD1D5-8D26-4A13-A0F1-A62CACFA3B54}" dt="2024-09-30T18:34:38.433" v="12" actId="20577"/>
          <ac:spMkLst>
            <pc:docMk/>
            <pc:sldMk cId="0" sldId="256"/>
            <ac:spMk id="2" creationId="{00000000-0000-0000-0000-000000000000}"/>
          </ac:spMkLst>
        </pc:spChg>
      </pc:sldChg>
    </pc:docChg>
  </pc:docChgLst>
  <pc:docChgLst>
    <pc:chgData name="Nicki Wadley (Central)" userId="S::nwadley@cen.dgat.org.uk::231b1077-7a48-4ddd-bb41-e600d5a790b5" providerId="AD" clId="Web-{1C4BF798-8F30-4686-B9ED-D1526801EF02}"/>
    <pc:docChg chg="delSld">
      <pc:chgData name="Nicki Wadley (Central)" userId="S::nwadley@cen.dgat.org.uk::231b1077-7a48-4ddd-bb41-e600d5a790b5" providerId="AD" clId="Web-{1C4BF798-8F30-4686-B9ED-D1526801EF02}" dt="2024-04-10T08:51:30.949" v="0"/>
      <pc:docMkLst>
        <pc:docMk/>
      </pc:docMkLst>
      <pc:sldChg chg="del">
        <pc:chgData name="Nicki Wadley (Central)" userId="S::nwadley@cen.dgat.org.uk::231b1077-7a48-4ddd-bb41-e600d5a790b5" providerId="AD" clId="Web-{1C4BF798-8F30-4686-B9ED-D1526801EF02}" dt="2024-04-10T08:51:30.949" v="0"/>
        <pc:sldMkLst>
          <pc:docMk/>
          <pc:sldMk cId="0" sldId="268"/>
        </pc:sldMkLst>
      </pc:sldChg>
    </pc:docChg>
  </pc:docChgLst>
  <pc:docChgLst>
    <pc:chgData name="Nicki Wadley (Central)" userId="231b1077-7a48-4ddd-bb41-e600d5a790b5" providerId="ADAL" clId="{707B988A-C5B1-40C8-9E0C-5F829C807CD6}"/>
    <pc:docChg chg="undo custSel addSld delSld modSld sldOrd">
      <pc:chgData name="Nicki Wadley (Central)" userId="231b1077-7a48-4ddd-bb41-e600d5a790b5" providerId="ADAL" clId="{707B988A-C5B1-40C8-9E0C-5F829C807CD6}" dt="2024-06-30T20:39:01.844" v="1038" actId="20577"/>
      <pc:docMkLst>
        <pc:docMk/>
      </pc:docMkLst>
      <pc:sldChg chg="modSp mod">
        <pc:chgData name="Nicki Wadley (Central)" userId="231b1077-7a48-4ddd-bb41-e600d5a790b5" providerId="ADAL" clId="{707B988A-C5B1-40C8-9E0C-5F829C807CD6}" dt="2024-06-30T20:33:28.438" v="633" actId="20577"/>
        <pc:sldMkLst>
          <pc:docMk/>
          <pc:sldMk cId="0" sldId="256"/>
        </pc:sldMkLst>
        <pc:spChg chg="mod">
          <ac:chgData name="Nicki Wadley (Central)" userId="231b1077-7a48-4ddd-bb41-e600d5a790b5" providerId="ADAL" clId="{707B988A-C5B1-40C8-9E0C-5F829C807CD6}" dt="2024-06-30T20:33:28.438" v="633" actId="20577"/>
          <ac:spMkLst>
            <pc:docMk/>
            <pc:sldMk cId="0" sldId="256"/>
            <ac:spMk id="2" creationId="{00000000-0000-0000-0000-000000000000}"/>
          </ac:spMkLst>
        </pc:spChg>
      </pc:sldChg>
      <pc:sldChg chg="modSp mod">
        <pc:chgData name="Nicki Wadley (Central)" userId="231b1077-7a48-4ddd-bb41-e600d5a790b5" providerId="ADAL" clId="{707B988A-C5B1-40C8-9E0C-5F829C807CD6}" dt="2024-06-30T18:31:13.257" v="3" actId="255"/>
        <pc:sldMkLst>
          <pc:docMk/>
          <pc:sldMk cId="0" sldId="257"/>
        </pc:sldMkLst>
        <pc:spChg chg="mod">
          <ac:chgData name="Nicki Wadley (Central)" userId="231b1077-7a48-4ddd-bb41-e600d5a790b5" providerId="ADAL" clId="{707B988A-C5B1-40C8-9E0C-5F829C807CD6}" dt="2024-06-30T18:31:13.257" v="3" actId="255"/>
          <ac:spMkLst>
            <pc:docMk/>
            <pc:sldMk cId="0" sldId="257"/>
            <ac:spMk id="3" creationId="{00000000-0000-0000-0000-000000000000}"/>
          </ac:spMkLst>
        </pc:spChg>
      </pc:sldChg>
      <pc:sldChg chg="addSp delSp modSp mod">
        <pc:chgData name="Nicki Wadley (Central)" userId="231b1077-7a48-4ddd-bb41-e600d5a790b5" providerId="ADAL" clId="{707B988A-C5B1-40C8-9E0C-5F829C807CD6}" dt="2024-06-30T18:43:01.162" v="372" actId="207"/>
        <pc:sldMkLst>
          <pc:docMk/>
          <pc:sldMk cId="0" sldId="258"/>
        </pc:sldMkLst>
        <pc:spChg chg="del mod">
          <ac:chgData name="Nicki Wadley (Central)" userId="231b1077-7a48-4ddd-bb41-e600d5a790b5" providerId="ADAL" clId="{707B988A-C5B1-40C8-9E0C-5F829C807CD6}" dt="2024-06-30T18:41:23.792" v="242" actId="478"/>
          <ac:spMkLst>
            <pc:docMk/>
            <pc:sldMk cId="0" sldId="258"/>
            <ac:spMk id="2" creationId="{00000000-0000-0000-0000-000000000000}"/>
          </ac:spMkLst>
        </pc:spChg>
        <pc:spChg chg="add mod">
          <ac:chgData name="Nicki Wadley (Central)" userId="231b1077-7a48-4ddd-bb41-e600d5a790b5" providerId="ADAL" clId="{707B988A-C5B1-40C8-9E0C-5F829C807CD6}" dt="2024-06-30T18:43:01.162" v="372" actId="207"/>
          <ac:spMkLst>
            <pc:docMk/>
            <pc:sldMk cId="0" sldId="258"/>
            <ac:spMk id="4" creationId="{7C3392A0-5223-B50E-BD66-94D3BD99B16A}"/>
          </ac:spMkLst>
        </pc:spChg>
      </pc:sldChg>
      <pc:sldChg chg="ord">
        <pc:chgData name="Nicki Wadley (Central)" userId="231b1077-7a48-4ddd-bb41-e600d5a790b5" providerId="ADAL" clId="{707B988A-C5B1-40C8-9E0C-5F829C807CD6}" dt="2024-06-30T20:11:25.329" v="378"/>
        <pc:sldMkLst>
          <pc:docMk/>
          <pc:sldMk cId="0" sldId="262"/>
        </pc:sldMkLst>
      </pc:sldChg>
      <pc:sldChg chg="delSp modSp mod ord">
        <pc:chgData name="Nicki Wadley (Central)" userId="231b1077-7a48-4ddd-bb41-e600d5a790b5" providerId="ADAL" clId="{707B988A-C5B1-40C8-9E0C-5F829C807CD6}" dt="2024-06-30T20:11:29.726" v="380"/>
        <pc:sldMkLst>
          <pc:docMk/>
          <pc:sldMk cId="0" sldId="264"/>
        </pc:sldMkLst>
        <pc:spChg chg="del mod">
          <ac:chgData name="Nicki Wadley (Central)" userId="231b1077-7a48-4ddd-bb41-e600d5a790b5" providerId="ADAL" clId="{707B988A-C5B1-40C8-9E0C-5F829C807CD6}" dt="2024-06-30T18:37:31.742" v="196" actId="478"/>
          <ac:spMkLst>
            <pc:docMk/>
            <pc:sldMk cId="0" sldId="264"/>
            <ac:spMk id="2" creationId="{00000000-0000-0000-0000-000000000000}"/>
          </ac:spMkLst>
        </pc:spChg>
        <pc:spChg chg="mod">
          <ac:chgData name="Nicki Wadley (Central)" userId="231b1077-7a48-4ddd-bb41-e600d5a790b5" providerId="ADAL" clId="{707B988A-C5B1-40C8-9E0C-5F829C807CD6}" dt="2024-06-30T18:37:53.624" v="207" actId="1076"/>
          <ac:spMkLst>
            <pc:docMk/>
            <pc:sldMk cId="0" sldId="264"/>
            <ac:spMk id="3" creationId="{00000000-0000-0000-0000-000000000000}"/>
          </ac:spMkLst>
        </pc:spChg>
      </pc:sldChg>
      <pc:sldChg chg="modSp">
        <pc:chgData name="Nicki Wadley (Central)" userId="231b1077-7a48-4ddd-bb41-e600d5a790b5" providerId="ADAL" clId="{707B988A-C5B1-40C8-9E0C-5F829C807CD6}" dt="2024-06-30T20:12:45.646" v="409" actId="20577"/>
        <pc:sldMkLst>
          <pc:docMk/>
          <pc:sldMk cId="0" sldId="270"/>
        </pc:sldMkLst>
        <pc:spChg chg="mod">
          <ac:chgData name="Nicki Wadley (Central)" userId="231b1077-7a48-4ddd-bb41-e600d5a790b5" providerId="ADAL" clId="{707B988A-C5B1-40C8-9E0C-5F829C807CD6}" dt="2024-06-30T20:12:45.646" v="409" actId="20577"/>
          <ac:spMkLst>
            <pc:docMk/>
            <pc:sldMk cId="0" sldId="270"/>
            <ac:spMk id="3" creationId="{00000000-0000-0000-0000-000000000000}"/>
          </ac:spMkLst>
        </pc:spChg>
      </pc:sldChg>
      <pc:sldChg chg="modSp mod">
        <pc:chgData name="Nicki Wadley (Central)" userId="231b1077-7a48-4ddd-bb41-e600d5a790b5" providerId="ADAL" clId="{707B988A-C5B1-40C8-9E0C-5F829C807CD6}" dt="2024-06-30T20:13:05.855" v="411" actId="255"/>
        <pc:sldMkLst>
          <pc:docMk/>
          <pc:sldMk cId="0" sldId="271"/>
        </pc:sldMkLst>
        <pc:spChg chg="mod">
          <ac:chgData name="Nicki Wadley (Central)" userId="231b1077-7a48-4ddd-bb41-e600d5a790b5" providerId="ADAL" clId="{707B988A-C5B1-40C8-9E0C-5F829C807CD6}" dt="2024-06-30T20:13:05.855" v="411" actId="255"/>
          <ac:spMkLst>
            <pc:docMk/>
            <pc:sldMk cId="0" sldId="271"/>
            <ac:spMk id="3" creationId="{00000000-0000-0000-0000-000000000000}"/>
          </ac:spMkLst>
        </pc:spChg>
      </pc:sldChg>
      <pc:sldChg chg="modSp">
        <pc:chgData name="Nicki Wadley (Central)" userId="231b1077-7a48-4ddd-bb41-e600d5a790b5" providerId="ADAL" clId="{707B988A-C5B1-40C8-9E0C-5F829C807CD6}" dt="2024-06-30T20:13:43.930" v="414" actId="20577"/>
        <pc:sldMkLst>
          <pc:docMk/>
          <pc:sldMk cId="0" sldId="272"/>
        </pc:sldMkLst>
        <pc:spChg chg="mod">
          <ac:chgData name="Nicki Wadley (Central)" userId="231b1077-7a48-4ddd-bb41-e600d5a790b5" providerId="ADAL" clId="{707B988A-C5B1-40C8-9E0C-5F829C807CD6}" dt="2024-06-30T20:13:43.930" v="414" actId="20577"/>
          <ac:spMkLst>
            <pc:docMk/>
            <pc:sldMk cId="0" sldId="272"/>
            <ac:spMk id="3" creationId="{00000000-0000-0000-0000-000000000000}"/>
          </ac:spMkLst>
        </pc:spChg>
      </pc:sldChg>
      <pc:sldChg chg="modSp mod">
        <pc:chgData name="Nicki Wadley (Central)" userId="231b1077-7a48-4ddd-bb41-e600d5a790b5" providerId="ADAL" clId="{707B988A-C5B1-40C8-9E0C-5F829C807CD6}" dt="2024-06-30T20:14:07.950" v="416" actId="1076"/>
        <pc:sldMkLst>
          <pc:docMk/>
          <pc:sldMk cId="0" sldId="274"/>
        </pc:sldMkLst>
        <pc:spChg chg="mod">
          <ac:chgData name="Nicki Wadley (Central)" userId="231b1077-7a48-4ddd-bb41-e600d5a790b5" providerId="ADAL" clId="{707B988A-C5B1-40C8-9E0C-5F829C807CD6}" dt="2024-06-30T20:14:07.950" v="416" actId="1076"/>
          <ac:spMkLst>
            <pc:docMk/>
            <pc:sldMk cId="0" sldId="274"/>
            <ac:spMk id="4" creationId="{00000000-0000-0000-0000-000000000000}"/>
          </ac:spMkLst>
        </pc:spChg>
      </pc:sldChg>
      <pc:sldChg chg="modSp mod">
        <pc:chgData name="Nicki Wadley (Central)" userId="231b1077-7a48-4ddd-bb41-e600d5a790b5" providerId="ADAL" clId="{707B988A-C5B1-40C8-9E0C-5F829C807CD6}" dt="2024-06-30T20:14:54.484" v="422" actId="255"/>
        <pc:sldMkLst>
          <pc:docMk/>
          <pc:sldMk cId="0" sldId="277"/>
        </pc:sldMkLst>
        <pc:spChg chg="mod">
          <ac:chgData name="Nicki Wadley (Central)" userId="231b1077-7a48-4ddd-bb41-e600d5a790b5" providerId="ADAL" clId="{707B988A-C5B1-40C8-9E0C-5F829C807CD6}" dt="2024-06-30T20:14:54.484" v="422" actId="255"/>
          <ac:spMkLst>
            <pc:docMk/>
            <pc:sldMk cId="0" sldId="277"/>
            <ac:spMk id="2" creationId="{00000000-0000-0000-0000-000000000000}"/>
          </ac:spMkLst>
        </pc:spChg>
      </pc:sldChg>
      <pc:sldChg chg="modSp mod">
        <pc:chgData name="Nicki Wadley (Central)" userId="231b1077-7a48-4ddd-bb41-e600d5a790b5" providerId="ADAL" clId="{707B988A-C5B1-40C8-9E0C-5F829C807CD6}" dt="2024-06-30T20:15:33.254" v="426" actId="368"/>
        <pc:sldMkLst>
          <pc:docMk/>
          <pc:sldMk cId="0" sldId="278"/>
        </pc:sldMkLst>
        <pc:spChg chg="mod">
          <ac:chgData name="Nicki Wadley (Central)" userId="231b1077-7a48-4ddd-bb41-e600d5a790b5" providerId="ADAL" clId="{707B988A-C5B1-40C8-9E0C-5F829C807CD6}" dt="2024-06-30T20:15:07.373" v="423" actId="368"/>
          <ac:spMkLst>
            <pc:docMk/>
            <pc:sldMk cId="0" sldId="278"/>
            <ac:spMk id="3" creationId="{00000000-0000-0000-0000-000000000000}"/>
          </ac:spMkLst>
        </pc:spChg>
        <pc:spChg chg="mod">
          <ac:chgData name="Nicki Wadley (Central)" userId="231b1077-7a48-4ddd-bb41-e600d5a790b5" providerId="ADAL" clId="{707B988A-C5B1-40C8-9E0C-5F829C807CD6}" dt="2024-06-30T20:15:17.658" v="424" actId="368"/>
          <ac:spMkLst>
            <pc:docMk/>
            <pc:sldMk cId="0" sldId="278"/>
            <ac:spMk id="4" creationId="{00000000-0000-0000-0000-000000000000}"/>
          </ac:spMkLst>
        </pc:spChg>
        <pc:spChg chg="mod">
          <ac:chgData name="Nicki Wadley (Central)" userId="231b1077-7a48-4ddd-bb41-e600d5a790b5" providerId="ADAL" clId="{707B988A-C5B1-40C8-9E0C-5F829C807CD6}" dt="2024-06-30T20:15:25.493" v="425" actId="368"/>
          <ac:spMkLst>
            <pc:docMk/>
            <pc:sldMk cId="0" sldId="278"/>
            <ac:spMk id="5" creationId="{00000000-0000-0000-0000-000000000000}"/>
          </ac:spMkLst>
        </pc:spChg>
        <pc:spChg chg="mod">
          <ac:chgData name="Nicki Wadley (Central)" userId="231b1077-7a48-4ddd-bb41-e600d5a790b5" providerId="ADAL" clId="{707B988A-C5B1-40C8-9E0C-5F829C807CD6}" dt="2024-06-30T20:15:33.254" v="426" actId="368"/>
          <ac:spMkLst>
            <pc:docMk/>
            <pc:sldMk cId="0" sldId="278"/>
            <ac:spMk id="6" creationId="{00000000-0000-0000-0000-000000000000}"/>
          </ac:spMkLst>
        </pc:spChg>
      </pc:sldChg>
      <pc:sldChg chg="modSp mod">
        <pc:chgData name="Nicki Wadley (Central)" userId="231b1077-7a48-4ddd-bb41-e600d5a790b5" providerId="ADAL" clId="{707B988A-C5B1-40C8-9E0C-5F829C807CD6}" dt="2024-06-30T20:16:12.452" v="428" actId="255"/>
        <pc:sldMkLst>
          <pc:docMk/>
          <pc:sldMk cId="0" sldId="281"/>
        </pc:sldMkLst>
        <pc:spChg chg="mod">
          <ac:chgData name="Nicki Wadley (Central)" userId="231b1077-7a48-4ddd-bb41-e600d5a790b5" providerId="ADAL" clId="{707B988A-C5B1-40C8-9E0C-5F829C807CD6}" dt="2024-06-30T20:16:12.452" v="428" actId="255"/>
          <ac:spMkLst>
            <pc:docMk/>
            <pc:sldMk cId="0" sldId="281"/>
            <ac:spMk id="3" creationId="{00000000-0000-0000-0000-000000000000}"/>
          </ac:spMkLst>
        </pc:spChg>
      </pc:sldChg>
      <pc:sldChg chg="modSp mod modAnim">
        <pc:chgData name="Nicki Wadley (Central)" userId="231b1077-7a48-4ddd-bb41-e600d5a790b5" providerId="ADAL" clId="{707B988A-C5B1-40C8-9E0C-5F829C807CD6}" dt="2024-06-30T20:17:13.493" v="439"/>
        <pc:sldMkLst>
          <pc:docMk/>
          <pc:sldMk cId="0" sldId="283"/>
        </pc:sldMkLst>
        <pc:grpChg chg="mod">
          <ac:chgData name="Nicki Wadley (Central)" userId="231b1077-7a48-4ddd-bb41-e600d5a790b5" providerId="ADAL" clId="{707B988A-C5B1-40C8-9E0C-5F829C807CD6}" dt="2024-06-30T20:16:27.831" v="429" actId="1076"/>
          <ac:grpSpMkLst>
            <pc:docMk/>
            <pc:sldMk cId="0" sldId="283"/>
            <ac:grpSpMk id="2" creationId="{00000000-0000-0000-0000-000000000000}"/>
          </ac:grpSpMkLst>
        </pc:grpChg>
      </pc:sldChg>
      <pc:sldChg chg="modSp mod">
        <pc:chgData name="Nicki Wadley (Central)" userId="231b1077-7a48-4ddd-bb41-e600d5a790b5" providerId="ADAL" clId="{707B988A-C5B1-40C8-9E0C-5F829C807CD6}" dt="2024-06-30T20:17:49.152" v="441" actId="255"/>
        <pc:sldMkLst>
          <pc:docMk/>
          <pc:sldMk cId="0" sldId="284"/>
        </pc:sldMkLst>
        <pc:spChg chg="mod">
          <ac:chgData name="Nicki Wadley (Central)" userId="231b1077-7a48-4ddd-bb41-e600d5a790b5" providerId="ADAL" clId="{707B988A-C5B1-40C8-9E0C-5F829C807CD6}" dt="2024-06-30T20:17:49.152" v="441" actId="255"/>
          <ac:spMkLst>
            <pc:docMk/>
            <pc:sldMk cId="0" sldId="284"/>
            <ac:spMk id="10" creationId="{00000000-0000-0000-0000-000000000000}"/>
          </ac:spMkLst>
        </pc:spChg>
      </pc:sldChg>
      <pc:sldChg chg="modSp mod modAnim">
        <pc:chgData name="Nicki Wadley (Central)" userId="231b1077-7a48-4ddd-bb41-e600d5a790b5" providerId="ADAL" clId="{707B988A-C5B1-40C8-9E0C-5F829C807CD6}" dt="2024-06-30T20:39:01.844" v="1038" actId="20577"/>
        <pc:sldMkLst>
          <pc:docMk/>
          <pc:sldMk cId="0" sldId="285"/>
        </pc:sldMkLst>
        <pc:spChg chg="mod">
          <ac:chgData name="Nicki Wadley (Central)" userId="231b1077-7a48-4ddd-bb41-e600d5a790b5" providerId="ADAL" clId="{707B988A-C5B1-40C8-9E0C-5F829C807CD6}" dt="2024-06-30T20:19:03.629" v="448" actId="1076"/>
          <ac:spMkLst>
            <pc:docMk/>
            <pc:sldMk cId="0" sldId="285"/>
            <ac:spMk id="3" creationId="{00000000-0000-0000-0000-000000000000}"/>
          </ac:spMkLst>
        </pc:spChg>
        <pc:spChg chg="mod">
          <ac:chgData name="Nicki Wadley (Central)" userId="231b1077-7a48-4ddd-bb41-e600d5a790b5" providerId="ADAL" clId="{707B988A-C5B1-40C8-9E0C-5F829C807CD6}" dt="2024-06-30T20:39:01.844" v="1038" actId="20577"/>
          <ac:spMkLst>
            <pc:docMk/>
            <pc:sldMk cId="0" sldId="285"/>
            <ac:spMk id="4" creationId="{00000000-0000-0000-0000-000000000000}"/>
          </ac:spMkLst>
        </pc:spChg>
      </pc:sldChg>
      <pc:sldChg chg="modSp mod">
        <pc:chgData name="Nicki Wadley (Central)" userId="231b1077-7a48-4ddd-bb41-e600d5a790b5" providerId="ADAL" clId="{707B988A-C5B1-40C8-9E0C-5F829C807CD6}" dt="2024-06-30T20:19:54.626" v="455" actId="255"/>
        <pc:sldMkLst>
          <pc:docMk/>
          <pc:sldMk cId="0" sldId="286"/>
        </pc:sldMkLst>
        <pc:spChg chg="mod">
          <ac:chgData name="Nicki Wadley (Central)" userId="231b1077-7a48-4ddd-bb41-e600d5a790b5" providerId="ADAL" clId="{707B988A-C5B1-40C8-9E0C-5F829C807CD6}" dt="2024-06-30T20:19:54.626" v="455" actId="255"/>
          <ac:spMkLst>
            <pc:docMk/>
            <pc:sldMk cId="0" sldId="286"/>
            <ac:spMk id="2" creationId="{00000000-0000-0000-0000-000000000000}"/>
          </ac:spMkLst>
        </pc:spChg>
      </pc:sldChg>
      <pc:sldChg chg="modSp mod">
        <pc:chgData name="Nicki Wadley (Central)" userId="231b1077-7a48-4ddd-bb41-e600d5a790b5" providerId="ADAL" clId="{707B988A-C5B1-40C8-9E0C-5F829C807CD6}" dt="2024-06-30T20:20:12.445" v="456" actId="2711"/>
        <pc:sldMkLst>
          <pc:docMk/>
          <pc:sldMk cId="0" sldId="287"/>
        </pc:sldMkLst>
        <pc:spChg chg="mod">
          <ac:chgData name="Nicki Wadley (Central)" userId="231b1077-7a48-4ddd-bb41-e600d5a790b5" providerId="ADAL" clId="{707B988A-C5B1-40C8-9E0C-5F829C807CD6}" dt="2024-06-30T20:20:12.445" v="456" actId="2711"/>
          <ac:spMkLst>
            <pc:docMk/>
            <pc:sldMk cId="0" sldId="287"/>
            <ac:spMk id="6" creationId="{00000000-0000-0000-0000-000000000000}"/>
          </ac:spMkLst>
        </pc:spChg>
      </pc:sldChg>
      <pc:sldChg chg="modSp">
        <pc:chgData name="Nicki Wadley (Central)" userId="231b1077-7a48-4ddd-bb41-e600d5a790b5" providerId="ADAL" clId="{707B988A-C5B1-40C8-9E0C-5F829C807CD6}" dt="2024-06-30T20:21:10.363" v="459" actId="255"/>
        <pc:sldMkLst>
          <pc:docMk/>
          <pc:sldMk cId="0" sldId="292"/>
        </pc:sldMkLst>
        <pc:spChg chg="mod">
          <ac:chgData name="Nicki Wadley (Central)" userId="231b1077-7a48-4ddd-bb41-e600d5a790b5" providerId="ADAL" clId="{707B988A-C5B1-40C8-9E0C-5F829C807CD6}" dt="2024-06-30T20:21:10.363" v="459" actId="255"/>
          <ac:spMkLst>
            <pc:docMk/>
            <pc:sldMk cId="0" sldId="292"/>
            <ac:spMk id="2" creationId="{00000000-0000-0000-0000-000000000000}"/>
          </ac:spMkLst>
        </pc:spChg>
      </pc:sldChg>
      <pc:sldChg chg="modSp mod">
        <pc:chgData name="Nicki Wadley (Central)" userId="231b1077-7a48-4ddd-bb41-e600d5a790b5" providerId="ADAL" clId="{707B988A-C5B1-40C8-9E0C-5F829C807CD6}" dt="2024-06-30T20:21:35.827" v="463" actId="14100"/>
        <pc:sldMkLst>
          <pc:docMk/>
          <pc:sldMk cId="0" sldId="293"/>
        </pc:sldMkLst>
        <pc:spChg chg="mod">
          <ac:chgData name="Nicki Wadley (Central)" userId="231b1077-7a48-4ddd-bb41-e600d5a790b5" providerId="ADAL" clId="{707B988A-C5B1-40C8-9E0C-5F829C807CD6}" dt="2024-06-30T20:21:35.827" v="463" actId="14100"/>
          <ac:spMkLst>
            <pc:docMk/>
            <pc:sldMk cId="0" sldId="293"/>
            <ac:spMk id="3" creationId="{00000000-0000-0000-0000-000000000000}"/>
          </ac:spMkLst>
        </pc:spChg>
      </pc:sldChg>
      <pc:sldChg chg="del">
        <pc:chgData name="Nicki Wadley (Central)" userId="231b1077-7a48-4ddd-bb41-e600d5a790b5" providerId="ADAL" clId="{707B988A-C5B1-40C8-9E0C-5F829C807CD6}" dt="2024-06-30T20:20:46.752" v="457" actId="2696"/>
        <pc:sldMkLst>
          <pc:docMk/>
          <pc:sldMk cId="0" sldId="294"/>
        </pc:sldMkLst>
      </pc:sldChg>
      <pc:sldChg chg="modSp mod">
        <pc:chgData name="Nicki Wadley (Central)" userId="231b1077-7a48-4ddd-bb41-e600d5a790b5" providerId="ADAL" clId="{707B988A-C5B1-40C8-9E0C-5F829C807CD6}" dt="2024-06-30T20:24:14.254" v="482" actId="1076"/>
        <pc:sldMkLst>
          <pc:docMk/>
          <pc:sldMk cId="0" sldId="296"/>
        </pc:sldMkLst>
        <pc:spChg chg="mod">
          <ac:chgData name="Nicki Wadley (Central)" userId="231b1077-7a48-4ddd-bb41-e600d5a790b5" providerId="ADAL" clId="{707B988A-C5B1-40C8-9E0C-5F829C807CD6}" dt="2024-06-30T20:24:14.254" v="482" actId="1076"/>
          <ac:spMkLst>
            <pc:docMk/>
            <pc:sldMk cId="0" sldId="296"/>
            <ac:spMk id="4" creationId="{00000000-0000-0000-0000-000000000000}"/>
          </ac:spMkLst>
        </pc:spChg>
        <pc:spChg chg="mod">
          <ac:chgData name="Nicki Wadley (Central)" userId="231b1077-7a48-4ddd-bb41-e600d5a790b5" providerId="ADAL" clId="{707B988A-C5B1-40C8-9E0C-5F829C807CD6}" dt="2024-06-30T20:23:49.639" v="478" actId="255"/>
          <ac:spMkLst>
            <pc:docMk/>
            <pc:sldMk cId="0" sldId="296"/>
            <ac:spMk id="5" creationId="{00000000-0000-0000-0000-000000000000}"/>
          </ac:spMkLst>
        </pc:spChg>
        <pc:spChg chg="mod">
          <ac:chgData name="Nicki Wadley (Central)" userId="231b1077-7a48-4ddd-bb41-e600d5a790b5" providerId="ADAL" clId="{707B988A-C5B1-40C8-9E0C-5F829C807CD6}" dt="2024-06-30T20:23:37.720" v="476" actId="255"/>
          <ac:spMkLst>
            <pc:docMk/>
            <pc:sldMk cId="0" sldId="296"/>
            <ac:spMk id="6" creationId="{00000000-0000-0000-0000-000000000000}"/>
          </ac:spMkLst>
        </pc:spChg>
        <pc:spChg chg="mod">
          <ac:chgData name="Nicki Wadley (Central)" userId="231b1077-7a48-4ddd-bb41-e600d5a790b5" providerId="ADAL" clId="{707B988A-C5B1-40C8-9E0C-5F829C807CD6}" dt="2024-06-30T20:23:12.703" v="472" actId="255"/>
          <ac:spMkLst>
            <pc:docMk/>
            <pc:sldMk cId="0" sldId="296"/>
            <ac:spMk id="7" creationId="{00000000-0000-0000-0000-000000000000}"/>
          </ac:spMkLst>
        </pc:spChg>
        <pc:spChg chg="mod">
          <ac:chgData name="Nicki Wadley (Central)" userId="231b1077-7a48-4ddd-bb41-e600d5a790b5" providerId="ADAL" clId="{707B988A-C5B1-40C8-9E0C-5F829C807CD6}" dt="2024-06-30T20:22:58.151" v="470" actId="255"/>
          <ac:spMkLst>
            <pc:docMk/>
            <pc:sldMk cId="0" sldId="296"/>
            <ac:spMk id="8" creationId="{00000000-0000-0000-0000-000000000000}"/>
          </ac:spMkLst>
        </pc:spChg>
      </pc:sldChg>
      <pc:sldChg chg="modSp mod">
        <pc:chgData name="Nicki Wadley (Central)" userId="231b1077-7a48-4ddd-bb41-e600d5a790b5" providerId="ADAL" clId="{707B988A-C5B1-40C8-9E0C-5F829C807CD6}" dt="2024-06-30T20:24:44.816" v="487" actId="1076"/>
        <pc:sldMkLst>
          <pc:docMk/>
          <pc:sldMk cId="0" sldId="297"/>
        </pc:sldMkLst>
        <pc:spChg chg="mod">
          <ac:chgData name="Nicki Wadley (Central)" userId="231b1077-7a48-4ddd-bb41-e600d5a790b5" providerId="ADAL" clId="{707B988A-C5B1-40C8-9E0C-5F829C807CD6}" dt="2024-06-30T20:24:44.816" v="487" actId="1076"/>
          <ac:spMkLst>
            <pc:docMk/>
            <pc:sldMk cId="0" sldId="297"/>
            <ac:spMk id="3" creationId="{00000000-0000-0000-0000-000000000000}"/>
          </ac:spMkLst>
        </pc:spChg>
        <pc:spChg chg="mod">
          <ac:chgData name="Nicki Wadley (Central)" userId="231b1077-7a48-4ddd-bb41-e600d5a790b5" providerId="ADAL" clId="{707B988A-C5B1-40C8-9E0C-5F829C807CD6}" dt="2024-06-30T20:24:27.532" v="484" actId="255"/>
          <ac:spMkLst>
            <pc:docMk/>
            <pc:sldMk cId="0" sldId="297"/>
            <ac:spMk id="4" creationId="{00000000-0000-0000-0000-000000000000}"/>
          </ac:spMkLst>
        </pc:spChg>
      </pc:sldChg>
      <pc:sldChg chg="modSp mod">
        <pc:chgData name="Nicki Wadley (Central)" userId="231b1077-7a48-4ddd-bb41-e600d5a790b5" providerId="ADAL" clId="{707B988A-C5B1-40C8-9E0C-5F829C807CD6}" dt="2024-06-30T20:25:22.601" v="491" actId="255"/>
        <pc:sldMkLst>
          <pc:docMk/>
          <pc:sldMk cId="0" sldId="298"/>
        </pc:sldMkLst>
        <pc:spChg chg="mod">
          <ac:chgData name="Nicki Wadley (Central)" userId="231b1077-7a48-4ddd-bb41-e600d5a790b5" providerId="ADAL" clId="{707B988A-C5B1-40C8-9E0C-5F829C807CD6}" dt="2024-06-30T20:25:22.601" v="491" actId="255"/>
          <ac:spMkLst>
            <pc:docMk/>
            <pc:sldMk cId="0" sldId="298"/>
            <ac:spMk id="3" creationId="{00000000-0000-0000-0000-000000000000}"/>
          </ac:spMkLst>
        </pc:spChg>
      </pc:sldChg>
      <pc:sldChg chg="modSp mod">
        <pc:chgData name="Nicki Wadley (Central)" userId="231b1077-7a48-4ddd-bb41-e600d5a790b5" providerId="ADAL" clId="{707B988A-C5B1-40C8-9E0C-5F829C807CD6}" dt="2024-06-30T20:27:28.988" v="511" actId="1076"/>
        <pc:sldMkLst>
          <pc:docMk/>
          <pc:sldMk cId="0" sldId="299"/>
        </pc:sldMkLst>
        <pc:spChg chg="mod">
          <ac:chgData name="Nicki Wadley (Central)" userId="231b1077-7a48-4ddd-bb41-e600d5a790b5" providerId="ADAL" clId="{707B988A-C5B1-40C8-9E0C-5F829C807CD6}" dt="2024-06-30T20:25:51.396" v="496" actId="1076"/>
          <ac:spMkLst>
            <pc:docMk/>
            <pc:sldMk cId="0" sldId="299"/>
            <ac:spMk id="3" creationId="{00000000-0000-0000-0000-000000000000}"/>
          </ac:spMkLst>
        </pc:spChg>
        <pc:spChg chg="mod">
          <ac:chgData name="Nicki Wadley (Central)" userId="231b1077-7a48-4ddd-bb41-e600d5a790b5" providerId="ADAL" clId="{707B988A-C5B1-40C8-9E0C-5F829C807CD6}" dt="2024-06-30T20:26:37.026" v="501" actId="255"/>
          <ac:spMkLst>
            <pc:docMk/>
            <pc:sldMk cId="0" sldId="299"/>
            <ac:spMk id="4" creationId="{00000000-0000-0000-0000-000000000000}"/>
          </ac:spMkLst>
        </pc:spChg>
        <pc:spChg chg="mod">
          <ac:chgData name="Nicki Wadley (Central)" userId="231b1077-7a48-4ddd-bb41-e600d5a790b5" providerId="ADAL" clId="{707B988A-C5B1-40C8-9E0C-5F829C807CD6}" dt="2024-06-30T20:27:15.837" v="509" actId="20577"/>
          <ac:spMkLst>
            <pc:docMk/>
            <pc:sldMk cId="0" sldId="299"/>
            <ac:spMk id="5" creationId="{00000000-0000-0000-0000-000000000000}"/>
          </ac:spMkLst>
        </pc:spChg>
        <pc:spChg chg="mod">
          <ac:chgData name="Nicki Wadley (Central)" userId="231b1077-7a48-4ddd-bb41-e600d5a790b5" providerId="ADAL" clId="{707B988A-C5B1-40C8-9E0C-5F829C807CD6}" dt="2024-06-30T20:26:53.529" v="503" actId="255"/>
          <ac:spMkLst>
            <pc:docMk/>
            <pc:sldMk cId="0" sldId="299"/>
            <ac:spMk id="6" creationId="{00000000-0000-0000-0000-000000000000}"/>
          </ac:spMkLst>
        </pc:spChg>
        <pc:spChg chg="mod">
          <ac:chgData name="Nicki Wadley (Central)" userId="231b1077-7a48-4ddd-bb41-e600d5a790b5" providerId="ADAL" clId="{707B988A-C5B1-40C8-9E0C-5F829C807CD6}" dt="2024-06-30T20:27:28.988" v="511" actId="1076"/>
          <ac:spMkLst>
            <pc:docMk/>
            <pc:sldMk cId="0" sldId="299"/>
            <ac:spMk id="7" creationId="{00000000-0000-0000-0000-000000000000}"/>
          </ac:spMkLst>
        </pc:spChg>
      </pc:sldChg>
      <pc:sldChg chg="modSp mod">
        <pc:chgData name="Nicki Wadley (Central)" userId="231b1077-7a48-4ddd-bb41-e600d5a790b5" providerId="ADAL" clId="{707B988A-C5B1-40C8-9E0C-5F829C807CD6}" dt="2024-06-30T20:28:04.257" v="515" actId="14100"/>
        <pc:sldMkLst>
          <pc:docMk/>
          <pc:sldMk cId="0" sldId="304"/>
        </pc:sldMkLst>
        <pc:spChg chg="mod">
          <ac:chgData name="Nicki Wadley (Central)" userId="231b1077-7a48-4ddd-bb41-e600d5a790b5" providerId="ADAL" clId="{707B988A-C5B1-40C8-9E0C-5F829C807CD6}" dt="2024-06-30T20:28:04.257" v="515" actId="14100"/>
          <ac:spMkLst>
            <pc:docMk/>
            <pc:sldMk cId="0" sldId="304"/>
            <ac:spMk id="2" creationId="{00000000-0000-0000-0000-000000000000}"/>
          </ac:spMkLst>
        </pc:spChg>
      </pc:sldChg>
      <pc:sldChg chg="modSp mod">
        <pc:chgData name="Nicki Wadley (Central)" userId="231b1077-7a48-4ddd-bb41-e600d5a790b5" providerId="ADAL" clId="{707B988A-C5B1-40C8-9E0C-5F829C807CD6}" dt="2024-06-30T20:28:29.110" v="518" actId="1076"/>
        <pc:sldMkLst>
          <pc:docMk/>
          <pc:sldMk cId="0" sldId="305"/>
        </pc:sldMkLst>
        <pc:spChg chg="mod">
          <ac:chgData name="Nicki Wadley (Central)" userId="231b1077-7a48-4ddd-bb41-e600d5a790b5" providerId="ADAL" clId="{707B988A-C5B1-40C8-9E0C-5F829C807CD6}" dt="2024-06-30T20:28:29.110" v="518" actId="1076"/>
          <ac:spMkLst>
            <pc:docMk/>
            <pc:sldMk cId="0" sldId="305"/>
            <ac:spMk id="3" creationId="{00000000-0000-0000-0000-000000000000}"/>
          </ac:spMkLst>
        </pc:spChg>
      </pc:sldChg>
      <pc:sldChg chg="modSp mod">
        <pc:chgData name="Nicki Wadley (Central)" userId="231b1077-7a48-4ddd-bb41-e600d5a790b5" providerId="ADAL" clId="{707B988A-C5B1-40C8-9E0C-5F829C807CD6}" dt="2024-06-30T20:28:45.937" v="520" actId="255"/>
        <pc:sldMkLst>
          <pc:docMk/>
          <pc:sldMk cId="0" sldId="306"/>
        </pc:sldMkLst>
        <pc:spChg chg="mod">
          <ac:chgData name="Nicki Wadley (Central)" userId="231b1077-7a48-4ddd-bb41-e600d5a790b5" providerId="ADAL" clId="{707B988A-C5B1-40C8-9E0C-5F829C807CD6}" dt="2024-06-30T20:28:45.937" v="520" actId="255"/>
          <ac:spMkLst>
            <pc:docMk/>
            <pc:sldMk cId="0" sldId="306"/>
            <ac:spMk id="3" creationId="{00000000-0000-0000-0000-000000000000}"/>
          </ac:spMkLst>
        </pc:spChg>
      </pc:sldChg>
      <pc:sldChg chg="modSp mod">
        <pc:chgData name="Nicki Wadley (Central)" userId="231b1077-7a48-4ddd-bb41-e600d5a790b5" providerId="ADAL" clId="{707B988A-C5B1-40C8-9E0C-5F829C807CD6}" dt="2024-06-30T20:29:34.562" v="528" actId="1076"/>
        <pc:sldMkLst>
          <pc:docMk/>
          <pc:sldMk cId="0" sldId="308"/>
        </pc:sldMkLst>
        <pc:spChg chg="mod">
          <ac:chgData name="Nicki Wadley (Central)" userId="231b1077-7a48-4ddd-bb41-e600d5a790b5" providerId="ADAL" clId="{707B988A-C5B1-40C8-9E0C-5F829C807CD6}" dt="2024-06-30T20:29:30.251" v="527" actId="1076"/>
          <ac:spMkLst>
            <pc:docMk/>
            <pc:sldMk cId="0" sldId="308"/>
            <ac:spMk id="15" creationId="{00000000-0000-0000-0000-000000000000}"/>
          </ac:spMkLst>
        </pc:spChg>
        <pc:spChg chg="mod">
          <ac:chgData name="Nicki Wadley (Central)" userId="231b1077-7a48-4ddd-bb41-e600d5a790b5" providerId="ADAL" clId="{707B988A-C5B1-40C8-9E0C-5F829C807CD6}" dt="2024-06-30T20:29:03.956" v="522" actId="1076"/>
          <ac:spMkLst>
            <pc:docMk/>
            <pc:sldMk cId="0" sldId="308"/>
            <ac:spMk id="16" creationId="{00000000-0000-0000-0000-000000000000}"/>
          </ac:spMkLst>
        </pc:spChg>
        <pc:spChg chg="mod">
          <ac:chgData name="Nicki Wadley (Central)" userId="231b1077-7a48-4ddd-bb41-e600d5a790b5" providerId="ADAL" clId="{707B988A-C5B1-40C8-9E0C-5F829C807CD6}" dt="2024-06-30T20:29:01.212" v="521" actId="1076"/>
          <ac:spMkLst>
            <pc:docMk/>
            <pc:sldMk cId="0" sldId="308"/>
            <ac:spMk id="17" creationId="{00000000-0000-0000-0000-000000000000}"/>
          </ac:spMkLst>
        </pc:spChg>
        <pc:spChg chg="mod">
          <ac:chgData name="Nicki Wadley (Central)" userId="231b1077-7a48-4ddd-bb41-e600d5a790b5" providerId="ADAL" clId="{707B988A-C5B1-40C8-9E0C-5F829C807CD6}" dt="2024-06-30T20:29:15.531" v="524" actId="1076"/>
          <ac:spMkLst>
            <pc:docMk/>
            <pc:sldMk cId="0" sldId="308"/>
            <ac:spMk id="18" creationId="{00000000-0000-0000-0000-000000000000}"/>
          </ac:spMkLst>
        </pc:spChg>
        <pc:spChg chg="mod">
          <ac:chgData name="Nicki Wadley (Central)" userId="231b1077-7a48-4ddd-bb41-e600d5a790b5" providerId="ADAL" clId="{707B988A-C5B1-40C8-9E0C-5F829C807CD6}" dt="2024-06-30T20:29:11.481" v="523" actId="1076"/>
          <ac:spMkLst>
            <pc:docMk/>
            <pc:sldMk cId="0" sldId="308"/>
            <ac:spMk id="19" creationId="{00000000-0000-0000-0000-000000000000}"/>
          </ac:spMkLst>
        </pc:spChg>
        <pc:spChg chg="mod">
          <ac:chgData name="Nicki Wadley (Central)" userId="231b1077-7a48-4ddd-bb41-e600d5a790b5" providerId="ADAL" clId="{707B988A-C5B1-40C8-9E0C-5F829C807CD6}" dt="2024-06-30T20:29:34.562" v="528" actId="1076"/>
          <ac:spMkLst>
            <pc:docMk/>
            <pc:sldMk cId="0" sldId="308"/>
            <ac:spMk id="21" creationId="{00000000-0000-0000-0000-000000000000}"/>
          </ac:spMkLst>
        </pc:spChg>
        <pc:grpChg chg="mod">
          <ac:chgData name="Nicki Wadley (Central)" userId="231b1077-7a48-4ddd-bb41-e600d5a790b5" providerId="ADAL" clId="{707B988A-C5B1-40C8-9E0C-5F829C807CD6}" dt="2024-06-30T20:29:25.720" v="526" actId="1076"/>
          <ac:grpSpMkLst>
            <pc:docMk/>
            <pc:sldMk cId="0" sldId="308"/>
            <ac:grpSpMk id="6" creationId="{00000000-0000-0000-0000-000000000000}"/>
          </ac:grpSpMkLst>
        </pc:grpChg>
      </pc:sldChg>
      <pc:sldChg chg="modSp mod">
        <pc:chgData name="Nicki Wadley (Central)" userId="231b1077-7a48-4ddd-bb41-e600d5a790b5" providerId="ADAL" clId="{707B988A-C5B1-40C8-9E0C-5F829C807CD6}" dt="2024-06-30T20:30:01.273" v="530" actId="255"/>
        <pc:sldMkLst>
          <pc:docMk/>
          <pc:sldMk cId="0" sldId="310"/>
        </pc:sldMkLst>
        <pc:spChg chg="mod">
          <ac:chgData name="Nicki Wadley (Central)" userId="231b1077-7a48-4ddd-bb41-e600d5a790b5" providerId="ADAL" clId="{707B988A-C5B1-40C8-9E0C-5F829C807CD6}" dt="2024-06-30T20:30:01.273" v="530" actId="255"/>
          <ac:spMkLst>
            <pc:docMk/>
            <pc:sldMk cId="0" sldId="310"/>
            <ac:spMk id="3" creationId="{00000000-0000-0000-0000-000000000000}"/>
          </ac:spMkLst>
        </pc:spChg>
      </pc:sldChg>
      <pc:sldChg chg="modSp mod">
        <pc:chgData name="Nicki Wadley (Central)" userId="231b1077-7a48-4ddd-bb41-e600d5a790b5" providerId="ADAL" clId="{707B988A-C5B1-40C8-9E0C-5F829C807CD6}" dt="2024-06-30T20:30:29.854" v="535" actId="20577"/>
        <pc:sldMkLst>
          <pc:docMk/>
          <pc:sldMk cId="0" sldId="311"/>
        </pc:sldMkLst>
        <pc:spChg chg="mod">
          <ac:chgData name="Nicki Wadley (Central)" userId="231b1077-7a48-4ddd-bb41-e600d5a790b5" providerId="ADAL" clId="{707B988A-C5B1-40C8-9E0C-5F829C807CD6}" dt="2024-06-30T20:30:29.854" v="535" actId="20577"/>
          <ac:spMkLst>
            <pc:docMk/>
            <pc:sldMk cId="0" sldId="311"/>
            <ac:spMk id="4" creationId="{00000000-0000-0000-0000-000000000000}"/>
          </ac:spMkLst>
        </pc:spChg>
      </pc:sldChg>
      <pc:sldChg chg="addSp modSp mod">
        <pc:chgData name="Nicki Wadley (Central)" userId="231b1077-7a48-4ddd-bb41-e600d5a790b5" providerId="ADAL" clId="{707B988A-C5B1-40C8-9E0C-5F829C807CD6}" dt="2024-06-30T20:33:17.536" v="629" actId="20577"/>
        <pc:sldMkLst>
          <pc:docMk/>
          <pc:sldMk cId="0" sldId="313"/>
        </pc:sldMkLst>
        <pc:spChg chg="mod">
          <ac:chgData name="Nicki Wadley (Central)" userId="231b1077-7a48-4ddd-bb41-e600d5a790b5" providerId="ADAL" clId="{707B988A-C5B1-40C8-9E0C-5F829C807CD6}" dt="2024-06-30T20:30:57.694" v="538" actId="255"/>
          <ac:spMkLst>
            <pc:docMk/>
            <pc:sldMk cId="0" sldId="313"/>
            <ac:spMk id="2" creationId="{00000000-0000-0000-0000-000000000000}"/>
          </ac:spMkLst>
        </pc:spChg>
        <pc:spChg chg="mod">
          <ac:chgData name="Nicki Wadley (Central)" userId="231b1077-7a48-4ddd-bb41-e600d5a790b5" providerId="ADAL" clId="{707B988A-C5B1-40C8-9E0C-5F829C807CD6}" dt="2024-06-30T20:31:20.016" v="542" actId="20577"/>
          <ac:spMkLst>
            <pc:docMk/>
            <pc:sldMk cId="0" sldId="313"/>
            <ac:spMk id="3" creationId="{00000000-0000-0000-0000-000000000000}"/>
          </ac:spMkLst>
        </pc:spChg>
        <pc:spChg chg="add mod">
          <ac:chgData name="Nicki Wadley (Central)" userId="231b1077-7a48-4ddd-bb41-e600d5a790b5" providerId="ADAL" clId="{707B988A-C5B1-40C8-9E0C-5F829C807CD6}" dt="2024-06-30T20:31:54.691" v="585" actId="20577"/>
          <ac:spMkLst>
            <pc:docMk/>
            <pc:sldMk cId="0" sldId="313"/>
            <ac:spMk id="6" creationId="{7976E4AB-8697-F2ED-F9AB-32CBB97430D3}"/>
          </ac:spMkLst>
        </pc:spChg>
        <pc:spChg chg="add mod">
          <ac:chgData name="Nicki Wadley (Central)" userId="231b1077-7a48-4ddd-bb41-e600d5a790b5" providerId="ADAL" clId="{707B988A-C5B1-40C8-9E0C-5F829C807CD6}" dt="2024-06-30T20:33:17.536" v="629" actId="20577"/>
          <ac:spMkLst>
            <pc:docMk/>
            <pc:sldMk cId="0" sldId="313"/>
            <ac:spMk id="8" creationId="{6D335E15-8557-09EC-AEF2-158147C92BAC}"/>
          </ac:spMkLst>
        </pc:spChg>
      </pc:sldChg>
      <pc:sldChg chg="del">
        <pc:chgData name="Nicki Wadley (Central)" userId="231b1077-7a48-4ddd-bb41-e600d5a790b5" providerId="ADAL" clId="{707B988A-C5B1-40C8-9E0C-5F829C807CD6}" dt="2024-06-30T18:32:29.583" v="5" actId="2696"/>
        <pc:sldMkLst>
          <pc:docMk/>
          <pc:sldMk cId="2290393275" sldId="314"/>
        </pc:sldMkLst>
      </pc:sldChg>
      <pc:sldChg chg="addSp delSp modSp del mod">
        <pc:chgData name="Nicki Wadley (Central)" userId="231b1077-7a48-4ddd-bb41-e600d5a790b5" providerId="ADAL" clId="{707B988A-C5B1-40C8-9E0C-5F829C807CD6}" dt="2024-06-30T18:36:34.760" v="126" actId="2696"/>
        <pc:sldMkLst>
          <pc:docMk/>
          <pc:sldMk cId="2981432356" sldId="318"/>
        </pc:sldMkLst>
        <pc:spChg chg="add del mod">
          <ac:chgData name="Nicki Wadley (Central)" userId="231b1077-7a48-4ddd-bb41-e600d5a790b5" providerId="ADAL" clId="{707B988A-C5B1-40C8-9E0C-5F829C807CD6}" dt="2024-06-30T18:36:28.019" v="124"/>
          <ac:spMkLst>
            <pc:docMk/>
            <pc:sldMk cId="2981432356" sldId="318"/>
            <ac:spMk id="3" creationId="{DBB44EF0-C6E5-5BBF-333E-9B9E6903C80F}"/>
          </ac:spMkLst>
        </pc:spChg>
        <pc:spChg chg="del mod">
          <ac:chgData name="Nicki Wadley (Central)" userId="231b1077-7a48-4ddd-bb41-e600d5a790b5" providerId="ADAL" clId="{707B988A-C5B1-40C8-9E0C-5F829C807CD6}" dt="2024-06-30T18:35:02.182" v="104" actId="478"/>
          <ac:spMkLst>
            <pc:docMk/>
            <pc:sldMk cId="2981432356" sldId="318"/>
            <ac:spMk id="7" creationId="{DAD39E54-499B-3A79-FC31-A7520EFD33D8}"/>
          </ac:spMkLst>
        </pc:spChg>
      </pc:sldChg>
      <pc:sldChg chg="modSp mod">
        <pc:chgData name="Nicki Wadley (Central)" userId="231b1077-7a48-4ddd-bb41-e600d5a790b5" providerId="ADAL" clId="{707B988A-C5B1-40C8-9E0C-5F829C807CD6}" dt="2024-06-30T18:32:46.827" v="8" actId="1076"/>
        <pc:sldMkLst>
          <pc:docMk/>
          <pc:sldMk cId="1108316991" sldId="319"/>
        </pc:sldMkLst>
        <pc:spChg chg="mod">
          <ac:chgData name="Nicki Wadley (Central)" userId="231b1077-7a48-4ddd-bb41-e600d5a790b5" providerId="ADAL" clId="{707B988A-C5B1-40C8-9E0C-5F829C807CD6}" dt="2024-06-30T18:32:32.371" v="6" actId="20577"/>
          <ac:spMkLst>
            <pc:docMk/>
            <pc:sldMk cId="1108316991" sldId="319"/>
            <ac:spMk id="2" creationId="{6BE8AB6F-8C0B-B466-8D46-C6812CE2B1F5}"/>
          </ac:spMkLst>
        </pc:spChg>
        <pc:picChg chg="mod">
          <ac:chgData name="Nicki Wadley (Central)" userId="231b1077-7a48-4ddd-bb41-e600d5a790b5" providerId="ADAL" clId="{707B988A-C5B1-40C8-9E0C-5F829C807CD6}" dt="2024-06-30T18:32:43.678" v="7" actId="1076"/>
          <ac:picMkLst>
            <pc:docMk/>
            <pc:sldMk cId="1108316991" sldId="319"/>
            <ac:picMk id="9" creationId="{EF427C19-D31D-4D76-960E-D5F8E682A380}"/>
          </ac:picMkLst>
        </pc:picChg>
        <pc:picChg chg="mod">
          <ac:chgData name="Nicki Wadley (Central)" userId="231b1077-7a48-4ddd-bb41-e600d5a790b5" providerId="ADAL" clId="{707B988A-C5B1-40C8-9E0C-5F829C807CD6}" dt="2024-06-30T18:32:46.827" v="8" actId="1076"/>
          <ac:picMkLst>
            <pc:docMk/>
            <pc:sldMk cId="1108316991" sldId="319"/>
            <ac:picMk id="10" creationId="{0B417754-F26E-8A41-DEA6-DA2D3E585247}"/>
          </ac:picMkLst>
        </pc:picChg>
      </pc:sldChg>
      <pc:sldChg chg="add">
        <pc:chgData name="Nicki Wadley (Central)" userId="231b1077-7a48-4ddd-bb41-e600d5a790b5" providerId="ADAL" clId="{707B988A-C5B1-40C8-9E0C-5F829C807CD6}" dt="2024-06-30T18:36:30.687" v="125" actId="2890"/>
        <pc:sldMkLst>
          <pc:docMk/>
          <pc:sldMk cId="3942662013" sldId="320"/>
        </pc:sldMkLst>
      </pc:sldChg>
    </pc:docChg>
  </pc:docChgLst>
  <pc:docChgLst>
    <pc:chgData name="Nicki Wadley (Central)" userId="231b1077-7a48-4ddd-bb41-e600d5a790b5" providerId="ADAL" clId="{0491C537-0063-4FB6-8D4C-9DB9F557D2AA}"/>
    <pc:docChg chg="undo custSel addSld delSld modSld sldOrd">
      <pc:chgData name="Nicki Wadley (Central)" userId="231b1077-7a48-4ddd-bb41-e600d5a790b5" providerId="ADAL" clId="{0491C537-0063-4FB6-8D4C-9DB9F557D2AA}" dt="2024-01-15T09:11:53.470" v="63" actId="2696"/>
      <pc:docMkLst>
        <pc:docMk/>
      </pc:docMkLst>
      <pc:sldChg chg="modSp mod">
        <pc:chgData name="Nicki Wadley (Central)" userId="231b1077-7a48-4ddd-bb41-e600d5a790b5" providerId="ADAL" clId="{0491C537-0063-4FB6-8D4C-9DB9F557D2AA}" dt="2024-01-15T08:23:47.832" v="17" actId="20577"/>
        <pc:sldMkLst>
          <pc:docMk/>
          <pc:sldMk cId="0" sldId="256"/>
        </pc:sldMkLst>
        <pc:spChg chg="mod">
          <ac:chgData name="Nicki Wadley (Central)" userId="231b1077-7a48-4ddd-bb41-e600d5a790b5" providerId="ADAL" clId="{0491C537-0063-4FB6-8D4C-9DB9F557D2AA}" dt="2024-01-15T08:23:47.832" v="17" actId="20577"/>
          <ac:spMkLst>
            <pc:docMk/>
            <pc:sldMk cId="0" sldId="256"/>
            <ac:spMk id="2" creationId="{00000000-0000-0000-0000-000000000000}"/>
          </ac:spMkLst>
        </pc:spChg>
      </pc:sldChg>
      <pc:sldChg chg="modSp del mod">
        <pc:chgData name="Nicki Wadley (Central)" userId="231b1077-7a48-4ddd-bb41-e600d5a790b5" providerId="ADAL" clId="{0491C537-0063-4FB6-8D4C-9DB9F557D2AA}" dt="2024-01-15T08:25:26.662" v="24" actId="2696"/>
        <pc:sldMkLst>
          <pc:docMk/>
          <pc:sldMk cId="0" sldId="260"/>
        </pc:sldMkLst>
        <pc:spChg chg="mod">
          <ac:chgData name="Nicki Wadley (Central)" userId="231b1077-7a48-4ddd-bb41-e600d5a790b5" providerId="ADAL" clId="{0491C537-0063-4FB6-8D4C-9DB9F557D2AA}" dt="2024-01-15T08:24:02.408" v="23" actId="20577"/>
          <ac:spMkLst>
            <pc:docMk/>
            <pc:sldMk cId="0" sldId="260"/>
            <ac:spMk id="2" creationId="{00000000-0000-0000-0000-000000000000}"/>
          </ac:spMkLst>
        </pc:spChg>
      </pc:sldChg>
      <pc:sldChg chg="add del">
        <pc:chgData name="Nicki Wadley (Central)" userId="231b1077-7a48-4ddd-bb41-e600d5a790b5" providerId="ADAL" clId="{0491C537-0063-4FB6-8D4C-9DB9F557D2AA}" dt="2024-01-15T09:03:19.772" v="60" actId="2696"/>
        <pc:sldMkLst>
          <pc:docMk/>
          <pc:sldMk cId="0" sldId="261"/>
        </pc:sldMkLst>
      </pc:sldChg>
      <pc:sldChg chg="addSp delSp modSp add del mod ord">
        <pc:chgData name="Nicki Wadley (Central)" userId="231b1077-7a48-4ddd-bb41-e600d5a790b5" providerId="ADAL" clId="{0491C537-0063-4FB6-8D4C-9DB9F557D2AA}" dt="2024-01-15T09:03:19.941" v="61" actId="2696"/>
        <pc:sldMkLst>
          <pc:docMk/>
          <pc:sldMk cId="0" sldId="263"/>
        </pc:sldMkLst>
        <pc:picChg chg="del mod">
          <ac:chgData name="Nicki Wadley (Central)" userId="231b1077-7a48-4ddd-bb41-e600d5a790b5" providerId="ADAL" clId="{0491C537-0063-4FB6-8D4C-9DB9F557D2AA}" dt="2024-01-15T08:29:16.883" v="47" actId="478"/>
          <ac:picMkLst>
            <pc:docMk/>
            <pc:sldMk cId="0" sldId="263"/>
            <ac:picMk id="2" creationId="{00000000-0000-0000-0000-000000000000}"/>
          </ac:picMkLst>
        </pc:picChg>
        <pc:picChg chg="add mod">
          <ac:chgData name="Nicki Wadley (Central)" userId="231b1077-7a48-4ddd-bb41-e600d5a790b5" providerId="ADAL" clId="{0491C537-0063-4FB6-8D4C-9DB9F557D2AA}" dt="2024-01-15T08:29:28.628" v="53" actId="14100"/>
          <ac:picMkLst>
            <pc:docMk/>
            <pc:sldMk cId="0" sldId="263"/>
            <ac:picMk id="4" creationId="{BA5FBAA5-6BFE-1E76-17B7-5CFAE43CF1FE}"/>
          </ac:picMkLst>
        </pc:picChg>
      </pc:sldChg>
      <pc:sldChg chg="add del">
        <pc:chgData name="Nicki Wadley (Central)" userId="231b1077-7a48-4ddd-bb41-e600d5a790b5" providerId="ADAL" clId="{0491C537-0063-4FB6-8D4C-9DB9F557D2AA}" dt="2024-01-15T09:03:19.593" v="59" actId="2696"/>
        <pc:sldMkLst>
          <pc:docMk/>
          <pc:sldMk cId="0" sldId="265"/>
        </pc:sldMkLst>
      </pc:sldChg>
      <pc:sldChg chg="del">
        <pc:chgData name="Nicki Wadley (Central)" userId="231b1077-7a48-4ddd-bb41-e600d5a790b5" providerId="ADAL" clId="{0491C537-0063-4FB6-8D4C-9DB9F557D2AA}" dt="2024-01-15T09:11:53.470" v="63" actId="2696"/>
        <pc:sldMkLst>
          <pc:docMk/>
          <pc:sldMk cId="0" sldId="300"/>
        </pc:sldMkLst>
      </pc:sldChg>
      <pc:sldChg chg="del">
        <pc:chgData name="Nicki Wadley (Central)" userId="231b1077-7a48-4ddd-bb41-e600d5a790b5" providerId="ADAL" clId="{0491C537-0063-4FB6-8D4C-9DB9F557D2AA}" dt="2024-01-15T09:11:42.774" v="62" actId="2696"/>
        <pc:sldMkLst>
          <pc:docMk/>
          <pc:sldMk cId="0" sldId="307"/>
        </pc:sldMkLst>
      </pc:sldChg>
      <pc:sldChg chg="modSp mod">
        <pc:chgData name="Nicki Wadley (Central)" userId="231b1077-7a48-4ddd-bb41-e600d5a790b5" providerId="ADAL" clId="{0491C537-0063-4FB6-8D4C-9DB9F557D2AA}" dt="2024-01-15T08:26:17.905" v="45" actId="20577"/>
        <pc:sldMkLst>
          <pc:docMk/>
          <pc:sldMk cId="2290393275" sldId="314"/>
        </pc:sldMkLst>
        <pc:spChg chg="mod">
          <ac:chgData name="Nicki Wadley (Central)" userId="231b1077-7a48-4ddd-bb41-e600d5a790b5" providerId="ADAL" clId="{0491C537-0063-4FB6-8D4C-9DB9F557D2AA}" dt="2024-01-15T08:25:46.880" v="31" actId="13926"/>
          <ac:spMkLst>
            <pc:docMk/>
            <pc:sldMk cId="2290393275" sldId="314"/>
            <ac:spMk id="2" creationId="{6BE8AB6F-8C0B-B466-8D46-C6812CE2B1F5}"/>
          </ac:spMkLst>
        </pc:spChg>
        <pc:spChg chg="mod">
          <ac:chgData name="Nicki Wadley (Central)" userId="231b1077-7a48-4ddd-bb41-e600d5a790b5" providerId="ADAL" clId="{0491C537-0063-4FB6-8D4C-9DB9F557D2AA}" dt="2024-01-15T08:26:17.905" v="45" actId="20577"/>
          <ac:spMkLst>
            <pc:docMk/>
            <pc:sldMk cId="2290393275" sldId="314"/>
            <ac:spMk id="3" creationId="{95A45FF8-C9AD-BC32-7E15-A8E58D75C648}"/>
          </ac:spMkLst>
        </pc:spChg>
      </pc:sldChg>
    </pc:docChg>
  </pc:docChgLst>
  <pc:docChgLst>
    <pc:chgData name="Vicki Cowan (Central)" userId="S::vcowan@cen.dgat.org.uk::3ad5e026-1eaa-4836-99a5-a54bb291edc2" providerId="AD" clId="Web-{95C19A7F-D2DC-8822-5BA1-FF5489945029}"/>
    <pc:docChg chg="modSld">
      <pc:chgData name="Vicki Cowan (Central)" userId="S::vcowan@cen.dgat.org.uk::3ad5e026-1eaa-4836-99a5-a54bb291edc2" providerId="AD" clId="Web-{95C19A7F-D2DC-8822-5BA1-FF5489945029}" dt="2024-10-01T07:37:27.752" v="38" actId="14100"/>
      <pc:docMkLst>
        <pc:docMk/>
      </pc:docMkLst>
      <pc:sldChg chg="addSp delSp modSp">
        <pc:chgData name="Vicki Cowan (Central)" userId="S::vcowan@cen.dgat.org.uk::3ad5e026-1eaa-4836-99a5-a54bb291edc2" providerId="AD" clId="Web-{95C19A7F-D2DC-8822-5BA1-FF5489945029}" dt="2024-10-01T07:37:27.752" v="38" actId="14100"/>
        <pc:sldMkLst>
          <pc:docMk/>
          <pc:sldMk cId="0" sldId="265"/>
        </pc:sldMkLst>
        <pc:picChg chg="del">
          <ac:chgData name="Vicki Cowan (Central)" userId="S::vcowan@cen.dgat.org.uk::3ad5e026-1eaa-4836-99a5-a54bb291edc2" providerId="AD" clId="Web-{95C19A7F-D2DC-8822-5BA1-FF5489945029}" dt="2024-10-01T07:33:33.558" v="13"/>
          <ac:picMkLst>
            <pc:docMk/>
            <pc:sldMk cId="0" sldId="265"/>
            <ac:picMk id="3" creationId="{00000000-0000-0000-0000-000000000000}"/>
          </ac:picMkLst>
        </pc:picChg>
        <pc:picChg chg="del">
          <ac:chgData name="Vicki Cowan (Central)" userId="S::vcowan@cen.dgat.org.uk::3ad5e026-1eaa-4836-99a5-a54bb291edc2" providerId="AD" clId="Web-{95C19A7F-D2DC-8822-5BA1-FF5489945029}" dt="2024-10-01T07:33:51.824" v="19"/>
          <ac:picMkLst>
            <pc:docMk/>
            <pc:sldMk cId="0" sldId="265"/>
            <ac:picMk id="4" creationId="{00000000-0000-0000-0000-000000000000}"/>
          </ac:picMkLst>
        </pc:picChg>
        <pc:picChg chg="add del mod">
          <ac:chgData name="Vicki Cowan (Central)" userId="S::vcowan@cen.dgat.org.uk::3ad5e026-1eaa-4836-99a5-a54bb291edc2" providerId="AD" clId="Web-{95C19A7F-D2DC-8822-5BA1-FF5489945029}" dt="2024-10-01T07:35:03.920" v="26"/>
          <ac:picMkLst>
            <pc:docMk/>
            <pc:sldMk cId="0" sldId="265"/>
            <ac:picMk id="5" creationId="{63B1180B-0EA8-D7D9-A4C9-55CA9C8147C5}"/>
          </ac:picMkLst>
        </pc:picChg>
        <pc:picChg chg="add mod">
          <ac:chgData name="Vicki Cowan (Central)" userId="S::vcowan@cen.dgat.org.uk::3ad5e026-1eaa-4836-99a5-a54bb291edc2" providerId="AD" clId="Web-{95C19A7F-D2DC-8822-5BA1-FF5489945029}" dt="2024-10-01T07:37:27.752" v="38" actId="14100"/>
          <ac:picMkLst>
            <pc:docMk/>
            <pc:sldMk cId="0" sldId="265"/>
            <ac:picMk id="6" creationId="{FBAC3C30-98F9-1241-A765-318CDDFC90B4}"/>
          </ac:picMkLst>
        </pc:picChg>
        <pc:picChg chg="add mod">
          <ac:chgData name="Vicki Cowan (Central)" userId="S::vcowan@cen.dgat.org.uk::3ad5e026-1eaa-4836-99a5-a54bb291edc2" providerId="AD" clId="Web-{95C19A7F-D2DC-8822-5BA1-FF5489945029}" dt="2024-10-01T07:37:19.611" v="36" actId="1076"/>
          <ac:picMkLst>
            <pc:docMk/>
            <pc:sldMk cId="0" sldId="265"/>
            <ac:picMk id="7" creationId="{30D09B6A-53D4-8E34-6EC7-C05D6895539D}"/>
          </ac:picMkLst>
        </pc:picChg>
      </pc:sldChg>
      <pc:sldChg chg="addSp delSp modSp">
        <pc:chgData name="Vicki Cowan (Central)" userId="S::vcowan@cen.dgat.org.uk::3ad5e026-1eaa-4836-99a5-a54bb291edc2" providerId="AD" clId="Web-{95C19A7F-D2DC-8822-5BA1-FF5489945029}" dt="2024-10-01T07:10:07.111" v="12" actId="1076"/>
        <pc:sldMkLst>
          <pc:docMk/>
          <pc:sldMk cId="0" sldId="309"/>
        </pc:sldMkLst>
        <pc:picChg chg="del">
          <ac:chgData name="Vicki Cowan (Central)" userId="S::vcowan@cen.dgat.org.uk::3ad5e026-1eaa-4836-99a5-a54bb291edc2" providerId="AD" clId="Web-{95C19A7F-D2DC-8822-5BA1-FF5489945029}" dt="2024-10-01T07:10:00.423" v="9"/>
          <ac:picMkLst>
            <pc:docMk/>
            <pc:sldMk cId="0" sldId="309"/>
            <ac:picMk id="3" creationId="{00000000-0000-0000-0000-000000000000}"/>
          </ac:picMkLst>
        </pc:picChg>
        <pc:picChg chg="add mod">
          <ac:chgData name="Vicki Cowan (Central)" userId="S::vcowan@cen.dgat.org.uk::3ad5e026-1eaa-4836-99a5-a54bb291edc2" providerId="AD" clId="Web-{95C19A7F-D2DC-8822-5BA1-FF5489945029}" dt="2024-10-01T07:10:07.111" v="12" actId="1076"/>
          <ac:picMkLst>
            <pc:docMk/>
            <pc:sldMk cId="0" sldId="309"/>
            <ac:picMk id="4" creationId="{66FB48A7-75B2-02A4-212B-DCCE9BC257F8}"/>
          </ac:picMkLst>
        </pc:picChg>
      </pc:sldChg>
      <pc:sldChg chg="modSp">
        <pc:chgData name="Vicki Cowan (Central)" userId="S::vcowan@cen.dgat.org.uk::3ad5e026-1eaa-4836-99a5-a54bb291edc2" providerId="AD" clId="Web-{95C19A7F-D2DC-8822-5BA1-FF5489945029}" dt="2024-10-01T06:49:03.498" v="6" actId="1076"/>
        <pc:sldMkLst>
          <pc:docMk/>
          <pc:sldMk cId="3245957086" sldId="315"/>
        </pc:sldMkLst>
        <pc:spChg chg="mod">
          <ac:chgData name="Vicki Cowan (Central)" userId="S::vcowan@cen.dgat.org.uk::3ad5e026-1eaa-4836-99a5-a54bb291edc2" providerId="AD" clId="Web-{95C19A7F-D2DC-8822-5BA1-FF5489945029}" dt="2024-10-01T06:49:03.498" v="6" actId="1076"/>
          <ac:spMkLst>
            <pc:docMk/>
            <pc:sldMk cId="3245957086" sldId="315"/>
            <ac:spMk id="4" creationId="{00000000-0000-0000-0000-000000000000}"/>
          </ac:spMkLst>
        </pc:spChg>
        <pc:picChg chg="mod">
          <ac:chgData name="Vicki Cowan (Central)" userId="S::vcowan@cen.dgat.org.uk::3ad5e026-1eaa-4836-99a5-a54bb291edc2" providerId="AD" clId="Web-{95C19A7F-D2DC-8822-5BA1-FF5489945029}" dt="2024-10-01T06:49:03.483" v="5" actId="1076"/>
          <ac:picMkLst>
            <pc:docMk/>
            <pc:sldMk cId="3245957086" sldId="315"/>
            <ac:picMk id="3" creationId="{00000000-0000-0000-0000-000000000000}"/>
          </ac:picMkLst>
        </pc:picChg>
      </pc:sldChg>
    </pc:docChg>
  </pc:docChgLst>
  <pc:docChgLst>
    <pc:chgData name="Nicki Wadley (Central)" userId="S::nwadley@cen.dgat.org.uk::231b1077-7a48-4ddd-bb41-e600d5a790b5" providerId="AD" clId="Web-{FE1A05A2-92C7-50B3-992F-87BBF18ADB21}"/>
    <pc:docChg chg="modSld">
      <pc:chgData name="Nicki Wadley (Central)" userId="S::nwadley@cen.dgat.org.uk::231b1077-7a48-4ddd-bb41-e600d5a790b5" providerId="AD" clId="Web-{FE1A05A2-92C7-50B3-992F-87BBF18ADB21}" dt="2024-06-30T18:30:14.295" v="4" actId="20577"/>
      <pc:docMkLst>
        <pc:docMk/>
      </pc:docMkLst>
      <pc:sldChg chg="modSp">
        <pc:chgData name="Nicki Wadley (Central)" userId="S::nwadley@cen.dgat.org.uk::231b1077-7a48-4ddd-bb41-e600d5a790b5" providerId="AD" clId="Web-{FE1A05A2-92C7-50B3-992F-87BBF18ADB21}" dt="2024-06-30T18:30:14.295" v="4" actId="20577"/>
        <pc:sldMkLst>
          <pc:docMk/>
          <pc:sldMk cId="0" sldId="256"/>
        </pc:sldMkLst>
        <pc:spChg chg="mod">
          <ac:chgData name="Nicki Wadley (Central)" userId="S::nwadley@cen.dgat.org.uk::231b1077-7a48-4ddd-bb41-e600d5a790b5" providerId="AD" clId="Web-{FE1A05A2-92C7-50B3-992F-87BBF18ADB21}" dt="2024-06-30T18:30:14.295" v="4" actId="20577"/>
          <ac:spMkLst>
            <pc:docMk/>
            <pc:sldMk cId="0" sldId="256"/>
            <ac:spMk id="2" creationId="{00000000-0000-0000-0000-000000000000}"/>
          </ac:spMkLst>
        </pc:spChg>
      </pc:sldChg>
    </pc:docChg>
  </pc:docChgLst>
  <pc:docChgLst>
    <pc:chgData name="Nicki Wadley (Central)" userId="S::nwadley@cen.dgat.org.uk::231b1077-7a48-4ddd-bb41-e600d5a790b5" providerId="AD" clId="Web-{50FC319F-31FA-BB56-D9A2-412221400485}"/>
    <pc:docChg chg="sldOrd">
      <pc:chgData name="Nicki Wadley (Central)" userId="S::nwadley@cen.dgat.org.uk::231b1077-7a48-4ddd-bb41-e600d5a790b5" providerId="AD" clId="Web-{50FC319F-31FA-BB56-D9A2-412221400485}" dt="2025-02-24T10:46:49.365" v="1"/>
      <pc:docMkLst>
        <pc:docMk/>
      </pc:docMkLst>
      <pc:sldChg chg="ord">
        <pc:chgData name="Nicki Wadley (Central)" userId="S::nwadley@cen.dgat.org.uk::231b1077-7a48-4ddd-bb41-e600d5a790b5" providerId="AD" clId="Web-{50FC319F-31FA-BB56-D9A2-412221400485}" dt="2025-02-24T10:46:49.365" v="1"/>
        <pc:sldMkLst>
          <pc:docMk/>
          <pc:sldMk cId="1104923556" sldId="319"/>
        </pc:sldMkLst>
      </pc:sldChg>
    </pc:docChg>
  </pc:docChgLst>
  <pc:docChgLst>
    <pc:chgData clId="Web-{FE1A05A2-92C7-50B3-992F-87BBF18ADB21}"/>
    <pc:docChg chg="modSld">
      <pc:chgData name="" userId="" providerId="" clId="Web-{FE1A05A2-92C7-50B3-992F-87BBF18ADB21}" dt="2024-06-30T18:30:11.888" v="3" actId="20577"/>
      <pc:docMkLst>
        <pc:docMk/>
      </pc:docMkLst>
      <pc:sldChg chg="modSp">
        <pc:chgData name="" userId="" providerId="" clId="Web-{FE1A05A2-92C7-50B3-992F-87BBF18ADB21}" dt="2024-06-30T18:30:11.888" v="3" actId="20577"/>
        <pc:sldMkLst>
          <pc:docMk/>
          <pc:sldMk cId="0" sldId="256"/>
        </pc:sldMkLst>
        <pc:spChg chg="mod">
          <ac:chgData name="" userId="" providerId="" clId="Web-{FE1A05A2-92C7-50B3-992F-87BBF18ADB21}" dt="2024-06-30T18:30:11.888" v="3" actId="20577"/>
          <ac:spMkLst>
            <pc:docMk/>
            <pc:sldMk cId="0" sldId="256"/>
            <ac:spMk id="2" creationId="{00000000-0000-0000-0000-000000000000}"/>
          </ac:spMkLst>
        </pc:spChg>
      </pc:sldChg>
    </pc:docChg>
  </pc:docChgLst>
  <pc:docChgLst>
    <pc:chgData name="Nicki Wadley (Central)" userId="231b1077-7a48-4ddd-bb41-e600d5a790b5" providerId="ADAL" clId="{CF8D72D7-24C9-4D2F-BE7B-96ED91BFE406}"/>
    <pc:docChg chg="custSel addSld delSld modSld sldOrd">
      <pc:chgData name="Nicki Wadley (Central)" userId="231b1077-7a48-4ddd-bb41-e600d5a790b5" providerId="ADAL" clId="{CF8D72D7-24C9-4D2F-BE7B-96ED91BFE406}" dt="2024-04-09T09:46:38.145" v="687" actId="1076"/>
      <pc:docMkLst>
        <pc:docMk/>
      </pc:docMkLst>
      <pc:sldChg chg="modSp mod">
        <pc:chgData name="Nicki Wadley (Central)" userId="231b1077-7a48-4ddd-bb41-e600d5a790b5" providerId="ADAL" clId="{CF8D72D7-24C9-4D2F-BE7B-96ED91BFE406}" dt="2024-04-09T08:37:17.200" v="17" actId="20577"/>
        <pc:sldMkLst>
          <pc:docMk/>
          <pc:sldMk cId="0" sldId="256"/>
        </pc:sldMkLst>
        <pc:spChg chg="mod">
          <ac:chgData name="Nicki Wadley (Central)" userId="231b1077-7a48-4ddd-bb41-e600d5a790b5" providerId="ADAL" clId="{CF8D72D7-24C9-4D2F-BE7B-96ED91BFE406}" dt="2024-04-09T08:37:17.200" v="17" actId="20577"/>
          <ac:spMkLst>
            <pc:docMk/>
            <pc:sldMk cId="0" sldId="256"/>
            <ac:spMk id="2" creationId="{00000000-0000-0000-0000-000000000000}"/>
          </ac:spMkLst>
        </pc:spChg>
      </pc:sldChg>
      <pc:sldChg chg="del">
        <pc:chgData name="Nicki Wadley (Central)" userId="231b1077-7a48-4ddd-bb41-e600d5a790b5" providerId="ADAL" clId="{CF8D72D7-24C9-4D2F-BE7B-96ED91BFE406}" dt="2024-04-09T08:37:27.159" v="18" actId="2696"/>
        <pc:sldMkLst>
          <pc:docMk/>
          <pc:sldMk cId="0" sldId="259"/>
        </pc:sldMkLst>
      </pc:sldChg>
      <pc:sldChg chg="modSp mod">
        <pc:chgData name="Nicki Wadley (Central)" userId="231b1077-7a48-4ddd-bb41-e600d5a790b5" providerId="ADAL" clId="{CF8D72D7-24C9-4D2F-BE7B-96ED91BFE406}" dt="2024-04-09T09:37:47.794" v="545" actId="1076"/>
        <pc:sldMkLst>
          <pc:docMk/>
          <pc:sldMk cId="0" sldId="261"/>
        </pc:sldMkLst>
        <pc:spChg chg="mod">
          <ac:chgData name="Nicki Wadley (Central)" userId="231b1077-7a48-4ddd-bb41-e600d5a790b5" providerId="ADAL" clId="{CF8D72D7-24C9-4D2F-BE7B-96ED91BFE406}" dt="2024-04-09T09:37:47.794" v="545" actId="1076"/>
          <ac:spMkLst>
            <pc:docMk/>
            <pc:sldMk cId="0" sldId="261"/>
            <ac:spMk id="2" creationId="{00000000-0000-0000-0000-000000000000}"/>
          </ac:spMkLst>
        </pc:spChg>
      </pc:sldChg>
      <pc:sldChg chg="modSp mod">
        <pc:chgData name="Nicki Wadley (Central)" userId="231b1077-7a48-4ddd-bb41-e600d5a790b5" providerId="ADAL" clId="{CF8D72D7-24C9-4D2F-BE7B-96ED91BFE406}" dt="2024-04-09T08:53:45.715" v="246" actId="2711"/>
        <pc:sldMkLst>
          <pc:docMk/>
          <pc:sldMk cId="0" sldId="264"/>
        </pc:sldMkLst>
        <pc:spChg chg="mod">
          <ac:chgData name="Nicki Wadley (Central)" userId="231b1077-7a48-4ddd-bb41-e600d5a790b5" providerId="ADAL" clId="{CF8D72D7-24C9-4D2F-BE7B-96ED91BFE406}" dt="2024-04-09T08:53:45.715" v="246" actId="2711"/>
          <ac:spMkLst>
            <pc:docMk/>
            <pc:sldMk cId="0" sldId="264"/>
            <ac:spMk id="3" creationId="{00000000-0000-0000-0000-000000000000}"/>
          </ac:spMkLst>
        </pc:spChg>
      </pc:sldChg>
      <pc:sldChg chg="modSp mod">
        <pc:chgData name="Nicki Wadley (Central)" userId="231b1077-7a48-4ddd-bb41-e600d5a790b5" providerId="ADAL" clId="{CF8D72D7-24C9-4D2F-BE7B-96ED91BFE406}" dt="2024-04-09T08:53:55.352" v="247" actId="2711"/>
        <pc:sldMkLst>
          <pc:docMk/>
          <pc:sldMk cId="0" sldId="265"/>
        </pc:sldMkLst>
        <pc:spChg chg="mod">
          <ac:chgData name="Nicki Wadley (Central)" userId="231b1077-7a48-4ddd-bb41-e600d5a790b5" providerId="ADAL" clId="{CF8D72D7-24C9-4D2F-BE7B-96ED91BFE406}" dt="2024-04-09T08:53:55.352" v="247" actId="2711"/>
          <ac:spMkLst>
            <pc:docMk/>
            <pc:sldMk cId="0" sldId="265"/>
            <ac:spMk id="2" creationId="{00000000-0000-0000-0000-000000000000}"/>
          </ac:spMkLst>
        </pc:spChg>
      </pc:sldChg>
      <pc:sldChg chg="delSp modSp mod">
        <pc:chgData name="Nicki Wadley (Central)" userId="231b1077-7a48-4ddd-bb41-e600d5a790b5" providerId="ADAL" clId="{CF8D72D7-24C9-4D2F-BE7B-96ED91BFE406}" dt="2024-04-09T08:38:06.800" v="23" actId="1076"/>
        <pc:sldMkLst>
          <pc:docMk/>
          <pc:sldMk cId="0" sldId="266"/>
        </pc:sldMkLst>
        <pc:spChg chg="mod">
          <ac:chgData name="Nicki Wadley (Central)" userId="231b1077-7a48-4ddd-bb41-e600d5a790b5" providerId="ADAL" clId="{CF8D72D7-24C9-4D2F-BE7B-96ED91BFE406}" dt="2024-04-09T08:38:06.800" v="23" actId="1076"/>
          <ac:spMkLst>
            <pc:docMk/>
            <pc:sldMk cId="0" sldId="266"/>
            <ac:spMk id="7" creationId="{00000000-0000-0000-0000-000000000000}"/>
          </ac:spMkLst>
        </pc:spChg>
        <pc:spChg chg="mod">
          <ac:chgData name="Nicki Wadley (Central)" userId="231b1077-7a48-4ddd-bb41-e600d5a790b5" providerId="ADAL" clId="{CF8D72D7-24C9-4D2F-BE7B-96ED91BFE406}" dt="2024-04-09T08:38:03.128" v="22" actId="1076"/>
          <ac:spMkLst>
            <pc:docMk/>
            <pc:sldMk cId="0" sldId="266"/>
            <ac:spMk id="8" creationId="{00000000-0000-0000-0000-000000000000}"/>
          </ac:spMkLst>
        </pc:spChg>
        <pc:grpChg chg="mod">
          <ac:chgData name="Nicki Wadley (Central)" userId="231b1077-7a48-4ddd-bb41-e600d5a790b5" providerId="ADAL" clId="{CF8D72D7-24C9-4D2F-BE7B-96ED91BFE406}" dt="2024-04-09T08:37:55.796" v="20" actId="1076"/>
          <ac:grpSpMkLst>
            <pc:docMk/>
            <pc:sldMk cId="0" sldId="266"/>
            <ac:grpSpMk id="3" creationId="{00000000-0000-0000-0000-000000000000}"/>
          </ac:grpSpMkLst>
        </pc:grpChg>
        <pc:picChg chg="mod">
          <ac:chgData name="Nicki Wadley (Central)" userId="231b1077-7a48-4ddd-bb41-e600d5a790b5" providerId="ADAL" clId="{CF8D72D7-24C9-4D2F-BE7B-96ED91BFE406}" dt="2024-04-09T08:37:57.194" v="21" actId="1076"/>
          <ac:picMkLst>
            <pc:docMk/>
            <pc:sldMk cId="0" sldId="266"/>
            <ac:picMk id="6" creationId="{00000000-0000-0000-0000-000000000000}"/>
          </ac:picMkLst>
        </pc:picChg>
        <pc:picChg chg="del">
          <ac:chgData name="Nicki Wadley (Central)" userId="231b1077-7a48-4ddd-bb41-e600d5a790b5" providerId="ADAL" clId="{CF8D72D7-24C9-4D2F-BE7B-96ED91BFE406}" dt="2024-04-09T08:37:54.015" v="19" actId="21"/>
          <ac:picMkLst>
            <pc:docMk/>
            <pc:sldMk cId="0" sldId="266"/>
            <ac:picMk id="9" creationId="{00000000-0000-0000-0000-000000000000}"/>
          </ac:picMkLst>
        </pc:picChg>
      </pc:sldChg>
      <pc:sldChg chg="addSp delSp modSp mod">
        <pc:chgData name="Nicki Wadley (Central)" userId="231b1077-7a48-4ddd-bb41-e600d5a790b5" providerId="ADAL" clId="{CF8D72D7-24C9-4D2F-BE7B-96ED91BFE406}" dt="2024-04-09T08:54:59.949" v="248" actId="2711"/>
        <pc:sldMkLst>
          <pc:docMk/>
          <pc:sldMk cId="0" sldId="267"/>
        </pc:sldMkLst>
        <pc:spChg chg="mod">
          <ac:chgData name="Nicki Wadley (Central)" userId="231b1077-7a48-4ddd-bb41-e600d5a790b5" providerId="ADAL" clId="{CF8D72D7-24C9-4D2F-BE7B-96ED91BFE406}" dt="2024-04-09T08:54:59.949" v="248" actId="2711"/>
          <ac:spMkLst>
            <pc:docMk/>
            <pc:sldMk cId="0" sldId="267"/>
            <ac:spMk id="2" creationId="{00000000-0000-0000-0000-000000000000}"/>
          </ac:spMkLst>
        </pc:spChg>
        <pc:spChg chg="del">
          <ac:chgData name="Nicki Wadley (Central)" userId="231b1077-7a48-4ddd-bb41-e600d5a790b5" providerId="ADAL" clId="{CF8D72D7-24C9-4D2F-BE7B-96ED91BFE406}" dt="2024-04-09T08:38:20.082" v="26" actId="478"/>
          <ac:spMkLst>
            <pc:docMk/>
            <pc:sldMk cId="0" sldId="267"/>
            <ac:spMk id="4" creationId="{00000000-0000-0000-0000-000000000000}"/>
          </ac:spMkLst>
        </pc:spChg>
        <pc:spChg chg="add mod">
          <ac:chgData name="Nicki Wadley (Central)" userId="231b1077-7a48-4ddd-bb41-e600d5a790b5" providerId="ADAL" clId="{CF8D72D7-24C9-4D2F-BE7B-96ED91BFE406}" dt="2024-04-09T08:42:34.467" v="56" actId="1076"/>
          <ac:spMkLst>
            <pc:docMk/>
            <pc:sldMk cId="0" sldId="267"/>
            <ac:spMk id="5" creationId="{DAABEEEB-C4F6-DBDB-000D-15C978D5C084}"/>
          </ac:spMkLst>
        </pc:spChg>
        <pc:spChg chg="add mod">
          <ac:chgData name="Nicki Wadley (Central)" userId="231b1077-7a48-4ddd-bb41-e600d5a790b5" providerId="ADAL" clId="{CF8D72D7-24C9-4D2F-BE7B-96ED91BFE406}" dt="2024-04-09T08:42:36.201" v="57" actId="1076"/>
          <ac:spMkLst>
            <pc:docMk/>
            <pc:sldMk cId="0" sldId="267"/>
            <ac:spMk id="8" creationId="{E34537A0-EC40-1738-E77E-4005637C0AF9}"/>
          </ac:spMkLst>
        </pc:spChg>
        <pc:spChg chg="add mod">
          <ac:chgData name="Nicki Wadley (Central)" userId="231b1077-7a48-4ddd-bb41-e600d5a790b5" providerId="ADAL" clId="{CF8D72D7-24C9-4D2F-BE7B-96ED91BFE406}" dt="2024-04-09T08:42:41.557" v="59" actId="1076"/>
          <ac:spMkLst>
            <pc:docMk/>
            <pc:sldMk cId="0" sldId="267"/>
            <ac:spMk id="9" creationId="{19A936E7-0BCD-AA66-2EDE-0FEC60C0D929}"/>
          </ac:spMkLst>
        </pc:spChg>
        <pc:spChg chg="add mod">
          <ac:chgData name="Nicki Wadley (Central)" userId="231b1077-7a48-4ddd-bb41-e600d5a790b5" providerId="ADAL" clId="{CF8D72D7-24C9-4D2F-BE7B-96ED91BFE406}" dt="2024-04-09T08:43:32.525" v="65" actId="1076"/>
          <ac:spMkLst>
            <pc:docMk/>
            <pc:sldMk cId="0" sldId="267"/>
            <ac:spMk id="14" creationId="{209CFD9A-E7D1-B69C-D2F5-F4609FECBB10}"/>
          </ac:spMkLst>
        </pc:spChg>
        <pc:picChg chg="del">
          <ac:chgData name="Nicki Wadley (Central)" userId="231b1077-7a48-4ddd-bb41-e600d5a790b5" providerId="ADAL" clId="{CF8D72D7-24C9-4D2F-BE7B-96ED91BFE406}" dt="2024-04-09T08:38:18.840" v="25" actId="478"/>
          <ac:picMkLst>
            <pc:docMk/>
            <pc:sldMk cId="0" sldId="267"/>
            <ac:picMk id="3" creationId="{00000000-0000-0000-0000-000000000000}"/>
          </ac:picMkLst>
        </pc:picChg>
        <pc:picChg chg="add mod">
          <ac:chgData name="Nicki Wadley (Central)" userId="231b1077-7a48-4ddd-bb41-e600d5a790b5" providerId="ADAL" clId="{CF8D72D7-24C9-4D2F-BE7B-96ED91BFE406}" dt="2024-04-09T08:42:39.369" v="58" actId="1076"/>
          <ac:picMkLst>
            <pc:docMk/>
            <pc:sldMk cId="0" sldId="267"/>
            <ac:picMk id="7" creationId="{5BD38788-BE7A-2337-ACF0-39B4F33FBA6E}"/>
          </ac:picMkLst>
        </pc:picChg>
        <pc:picChg chg="add mod">
          <ac:chgData name="Nicki Wadley (Central)" userId="231b1077-7a48-4ddd-bb41-e600d5a790b5" providerId="ADAL" clId="{CF8D72D7-24C9-4D2F-BE7B-96ED91BFE406}" dt="2024-04-09T08:43:20.407" v="63" actId="1076"/>
          <ac:picMkLst>
            <pc:docMk/>
            <pc:sldMk cId="0" sldId="267"/>
            <ac:picMk id="11" creationId="{64165275-27F2-31F0-A420-F35F725CDCD6}"/>
          </ac:picMkLst>
        </pc:picChg>
        <pc:picChg chg="add mod">
          <ac:chgData name="Nicki Wadley (Central)" userId="231b1077-7a48-4ddd-bb41-e600d5a790b5" providerId="ADAL" clId="{CF8D72D7-24C9-4D2F-BE7B-96ED91BFE406}" dt="2024-04-09T08:43:18.676" v="62" actId="1076"/>
          <ac:picMkLst>
            <pc:docMk/>
            <pc:sldMk cId="0" sldId="267"/>
            <ac:picMk id="13" creationId="{56A411DF-1DA8-C5F5-E4BD-66B881C61226}"/>
          </ac:picMkLst>
        </pc:picChg>
        <pc:picChg chg="add mod">
          <ac:chgData name="Nicki Wadley (Central)" userId="231b1077-7a48-4ddd-bb41-e600d5a790b5" providerId="ADAL" clId="{CF8D72D7-24C9-4D2F-BE7B-96ED91BFE406}" dt="2024-04-09T08:42:31.576" v="55" actId="1076"/>
          <ac:picMkLst>
            <pc:docMk/>
            <pc:sldMk cId="0" sldId="267"/>
            <ac:picMk id="1026" creationId="{C8F41EEE-1377-D5B5-782C-0BB2B6B58C24}"/>
          </ac:picMkLst>
        </pc:picChg>
      </pc:sldChg>
      <pc:sldChg chg="modSp mod">
        <pc:chgData name="Nicki Wadley (Central)" userId="231b1077-7a48-4ddd-bb41-e600d5a790b5" providerId="ADAL" clId="{CF8D72D7-24C9-4D2F-BE7B-96ED91BFE406}" dt="2024-04-09T08:55:23.783" v="251" actId="2711"/>
        <pc:sldMkLst>
          <pc:docMk/>
          <pc:sldMk cId="0" sldId="268"/>
        </pc:sldMkLst>
        <pc:spChg chg="mod">
          <ac:chgData name="Nicki Wadley (Central)" userId="231b1077-7a48-4ddd-bb41-e600d5a790b5" providerId="ADAL" clId="{CF8D72D7-24C9-4D2F-BE7B-96ED91BFE406}" dt="2024-04-09T08:55:23.783" v="251" actId="2711"/>
          <ac:spMkLst>
            <pc:docMk/>
            <pc:sldMk cId="0" sldId="268"/>
            <ac:spMk id="2" creationId="{00000000-0000-0000-0000-000000000000}"/>
          </ac:spMkLst>
        </pc:spChg>
      </pc:sldChg>
      <pc:sldChg chg="addSp delSp modSp mod">
        <pc:chgData name="Nicki Wadley (Central)" userId="231b1077-7a48-4ddd-bb41-e600d5a790b5" providerId="ADAL" clId="{CF8D72D7-24C9-4D2F-BE7B-96ED91BFE406}" dt="2024-04-09T09:38:27.627" v="570" actId="1076"/>
        <pc:sldMkLst>
          <pc:docMk/>
          <pc:sldMk cId="0" sldId="269"/>
        </pc:sldMkLst>
        <pc:spChg chg="mod">
          <ac:chgData name="Nicki Wadley (Central)" userId="231b1077-7a48-4ddd-bb41-e600d5a790b5" providerId="ADAL" clId="{CF8D72D7-24C9-4D2F-BE7B-96ED91BFE406}" dt="2024-04-09T08:55:32.381" v="252" actId="2711"/>
          <ac:spMkLst>
            <pc:docMk/>
            <pc:sldMk cId="0" sldId="269"/>
            <ac:spMk id="2" creationId="{00000000-0000-0000-0000-000000000000}"/>
          </ac:spMkLst>
        </pc:spChg>
        <pc:spChg chg="del mod">
          <ac:chgData name="Nicki Wadley (Central)" userId="231b1077-7a48-4ddd-bb41-e600d5a790b5" providerId="ADAL" clId="{CF8D72D7-24C9-4D2F-BE7B-96ED91BFE406}" dt="2024-04-09T08:49:20.128" v="115"/>
          <ac:spMkLst>
            <pc:docMk/>
            <pc:sldMk cId="0" sldId="269"/>
            <ac:spMk id="3" creationId="{00000000-0000-0000-0000-000000000000}"/>
          </ac:spMkLst>
        </pc:spChg>
        <pc:spChg chg="mod">
          <ac:chgData name="Nicki Wadley (Central)" userId="231b1077-7a48-4ddd-bb41-e600d5a790b5" providerId="ADAL" clId="{CF8D72D7-24C9-4D2F-BE7B-96ED91BFE406}" dt="2024-04-09T09:38:27.627" v="570" actId="1076"/>
          <ac:spMkLst>
            <pc:docMk/>
            <pc:sldMk cId="0" sldId="269"/>
            <ac:spMk id="4" creationId="{00000000-0000-0000-0000-000000000000}"/>
          </ac:spMkLst>
        </pc:spChg>
        <pc:spChg chg="add mod">
          <ac:chgData name="Nicki Wadley (Central)" userId="231b1077-7a48-4ddd-bb41-e600d5a790b5" providerId="ADAL" clId="{CF8D72D7-24C9-4D2F-BE7B-96ED91BFE406}" dt="2024-04-09T09:38:25.072" v="569" actId="1076"/>
          <ac:spMkLst>
            <pc:docMk/>
            <pc:sldMk cId="0" sldId="269"/>
            <ac:spMk id="6" creationId="{CC9D27F0-044E-BF66-FE03-F0334D989B67}"/>
          </ac:spMkLst>
        </pc:spChg>
      </pc:sldChg>
      <pc:sldChg chg="modSp mod modAnim">
        <pc:chgData name="Nicki Wadley (Central)" userId="231b1077-7a48-4ddd-bb41-e600d5a790b5" providerId="ADAL" clId="{CF8D72D7-24C9-4D2F-BE7B-96ED91BFE406}" dt="2024-04-09T09:38:42.234" v="573"/>
        <pc:sldMkLst>
          <pc:docMk/>
          <pc:sldMk cId="0" sldId="270"/>
        </pc:sldMkLst>
        <pc:spChg chg="mod">
          <ac:chgData name="Nicki Wadley (Central)" userId="231b1077-7a48-4ddd-bb41-e600d5a790b5" providerId="ADAL" clId="{CF8D72D7-24C9-4D2F-BE7B-96ED91BFE406}" dt="2024-04-09T08:55:57.559" v="254" actId="2711"/>
          <ac:spMkLst>
            <pc:docMk/>
            <pc:sldMk cId="0" sldId="270"/>
            <ac:spMk id="2" creationId="{00000000-0000-0000-0000-000000000000}"/>
          </ac:spMkLst>
        </pc:spChg>
        <pc:spChg chg="mod">
          <ac:chgData name="Nicki Wadley (Central)" userId="231b1077-7a48-4ddd-bb41-e600d5a790b5" providerId="ADAL" clId="{CF8D72D7-24C9-4D2F-BE7B-96ED91BFE406}" dt="2024-04-09T08:51:46.632" v="227" actId="20577"/>
          <ac:spMkLst>
            <pc:docMk/>
            <pc:sldMk cId="0" sldId="270"/>
            <ac:spMk id="3" creationId="{00000000-0000-0000-0000-000000000000}"/>
          </ac:spMkLst>
        </pc:spChg>
      </pc:sldChg>
      <pc:sldChg chg="modSp mod">
        <pc:chgData name="Nicki Wadley (Central)" userId="231b1077-7a48-4ddd-bb41-e600d5a790b5" providerId="ADAL" clId="{CF8D72D7-24C9-4D2F-BE7B-96ED91BFE406}" dt="2024-04-09T08:53:02.230" v="240" actId="2711"/>
        <pc:sldMkLst>
          <pc:docMk/>
          <pc:sldMk cId="0" sldId="271"/>
        </pc:sldMkLst>
        <pc:spChg chg="mod">
          <ac:chgData name="Nicki Wadley (Central)" userId="231b1077-7a48-4ddd-bb41-e600d5a790b5" providerId="ADAL" clId="{CF8D72D7-24C9-4D2F-BE7B-96ED91BFE406}" dt="2024-04-09T08:53:02.230" v="240" actId="2711"/>
          <ac:spMkLst>
            <pc:docMk/>
            <pc:sldMk cId="0" sldId="271"/>
            <ac:spMk id="3" creationId="{00000000-0000-0000-0000-000000000000}"/>
          </ac:spMkLst>
        </pc:spChg>
      </pc:sldChg>
      <pc:sldChg chg="modSp mod modAnim">
        <pc:chgData name="Nicki Wadley (Central)" userId="231b1077-7a48-4ddd-bb41-e600d5a790b5" providerId="ADAL" clId="{CF8D72D7-24C9-4D2F-BE7B-96ED91BFE406}" dt="2024-04-09T09:39:20.325" v="579"/>
        <pc:sldMkLst>
          <pc:docMk/>
          <pc:sldMk cId="0" sldId="272"/>
        </pc:sldMkLst>
        <pc:spChg chg="mod">
          <ac:chgData name="Nicki Wadley (Central)" userId="231b1077-7a48-4ddd-bb41-e600d5a790b5" providerId="ADAL" clId="{CF8D72D7-24C9-4D2F-BE7B-96ED91BFE406}" dt="2024-04-09T08:56:51.279" v="255" actId="2711"/>
          <ac:spMkLst>
            <pc:docMk/>
            <pc:sldMk cId="0" sldId="272"/>
            <ac:spMk id="2" creationId="{00000000-0000-0000-0000-000000000000}"/>
          </ac:spMkLst>
        </pc:spChg>
        <pc:spChg chg="mod">
          <ac:chgData name="Nicki Wadley (Central)" userId="231b1077-7a48-4ddd-bb41-e600d5a790b5" providerId="ADAL" clId="{CF8D72D7-24C9-4D2F-BE7B-96ED91BFE406}" dt="2024-04-09T08:58:09.456" v="256" actId="2711"/>
          <ac:spMkLst>
            <pc:docMk/>
            <pc:sldMk cId="0" sldId="272"/>
            <ac:spMk id="3" creationId="{00000000-0000-0000-0000-000000000000}"/>
          </ac:spMkLst>
        </pc:spChg>
      </pc:sldChg>
      <pc:sldChg chg="modSp mod">
        <pc:chgData name="Nicki Wadley (Central)" userId="231b1077-7a48-4ddd-bb41-e600d5a790b5" providerId="ADAL" clId="{CF8D72D7-24C9-4D2F-BE7B-96ED91BFE406}" dt="2024-04-09T09:39:27.665" v="581" actId="20577"/>
        <pc:sldMkLst>
          <pc:docMk/>
          <pc:sldMk cId="0" sldId="274"/>
        </pc:sldMkLst>
        <pc:spChg chg="mod">
          <ac:chgData name="Nicki Wadley (Central)" userId="231b1077-7a48-4ddd-bb41-e600d5a790b5" providerId="ADAL" clId="{CF8D72D7-24C9-4D2F-BE7B-96ED91BFE406}" dt="2024-04-09T08:58:19.718" v="257" actId="2711"/>
          <ac:spMkLst>
            <pc:docMk/>
            <pc:sldMk cId="0" sldId="274"/>
            <ac:spMk id="2" creationId="{00000000-0000-0000-0000-000000000000}"/>
          </ac:spMkLst>
        </pc:spChg>
        <pc:spChg chg="mod">
          <ac:chgData name="Nicki Wadley (Central)" userId="231b1077-7a48-4ddd-bb41-e600d5a790b5" providerId="ADAL" clId="{CF8D72D7-24C9-4D2F-BE7B-96ED91BFE406}" dt="2024-04-09T09:39:27.665" v="581" actId="20577"/>
          <ac:spMkLst>
            <pc:docMk/>
            <pc:sldMk cId="0" sldId="274"/>
            <ac:spMk id="4" creationId="{00000000-0000-0000-0000-000000000000}"/>
          </ac:spMkLst>
        </pc:spChg>
      </pc:sldChg>
      <pc:sldChg chg="modSp mod">
        <pc:chgData name="Nicki Wadley (Central)" userId="231b1077-7a48-4ddd-bb41-e600d5a790b5" providerId="ADAL" clId="{CF8D72D7-24C9-4D2F-BE7B-96ED91BFE406}" dt="2024-04-09T09:46:38.145" v="687" actId="1076"/>
        <pc:sldMkLst>
          <pc:docMk/>
          <pc:sldMk cId="0" sldId="275"/>
        </pc:sldMkLst>
        <pc:picChg chg="mod">
          <ac:chgData name="Nicki Wadley (Central)" userId="231b1077-7a48-4ddd-bb41-e600d5a790b5" providerId="ADAL" clId="{CF8D72D7-24C9-4D2F-BE7B-96ED91BFE406}" dt="2024-04-09T09:46:38.145" v="687" actId="1076"/>
          <ac:picMkLst>
            <pc:docMk/>
            <pc:sldMk cId="0" sldId="275"/>
            <ac:picMk id="4" creationId="{00000000-0000-0000-0000-000000000000}"/>
          </ac:picMkLst>
        </pc:picChg>
      </pc:sldChg>
      <pc:sldChg chg="delSp modSp mod modAnim">
        <pc:chgData name="Nicki Wadley (Central)" userId="231b1077-7a48-4ddd-bb41-e600d5a790b5" providerId="ADAL" clId="{CF8D72D7-24C9-4D2F-BE7B-96ED91BFE406}" dt="2024-04-09T09:40:27.721" v="594"/>
        <pc:sldMkLst>
          <pc:docMk/>
          <pc:sldMk cId="0" sldId="277"/>
        </pc:sldMkLst>
        <pc:spChg chg="mod">
          <ac:chgData name="Nicki Wadley (Central)" userId="231b1077-7a48-4ddd-bb41-e600d5a790b5" providerId="ADAL" clId="{CF8D72D7-24C9-4D2F-BE7B-96ED91BFE406}" dt="2024-04-09T09:39:45.382" v="582" actId="2711"/>
          <ac:spMkLst>
            <pc:docMk/>
            <pc:sldMk cId="0" sldId="277"/>
            <ac:spMk id="2" creationId="{00000000-0000-0000-0000-000000000000}"/>
          </ac:spMkLst>
        </pc:spChg>
        <pc:spChg chg="mod">
          <ac:chgData name="Nicki Wadley (Central)" userId="231b1077-7a48-4ddd-bb41-e600d5a790b5" providerId="ADAL" clId="{CF8D72D7-24C9-4D2F-BE7B-96ED91BFE406}" dt="2024-04-09T08:59:07.054" v="263" actId="2711"/>
          <ac:spMkLst>
            <pc:docMk/>
            <pc:sldMk cId="0" sldId="277"/>
            <ac:spMk id="3" creationId="{00000000-0000-0000-0000-000000000000}"/>
          </ac:spMkLst>
        </pc:spChg>
        <pc:spChg chg="mod">
          <ac:chgData name="Nicki Wadley (Central)" userId="231b1077-7a48-4ddd-bb41-e600d5a790b5" providerId="ADAL" clId="{CF8D72D7-24C9-4D2F-BE7B-96ED91BFE406}" dt="2024-04-09T09:22:34.397" v="289" actId="2711"/>
          <ac:spMkLst>
            <pc:docMk/>
            <pc:sldMk cId="0" sldId="277"/>
            <ac:spMk id="4" creationId="{00000000-0000-0000-0000-000000000000}"/>
          </ac:spMkLst>
        </pc:spChg>
        <pc:spChg chg="mod">
          <ac:chgData name="Nicki Wadley (Central)" userId="231b1077-7a48-4ddd-bb41-e600d5a790b5" providerId="ADAL" clId="{CF8D72D7-24C9-4D2F-BE7B-96ED91BFE406}" dt="2024-04-09T09:22:16.340" v="288" actId="113"/>
          <ac:spMkLst>
            <pc:docMk/>
            <pc:sldMk cId="0" sldId="277"/>
            <ac:spMk id="5" creationId="{00000000-0000-0000-0000-000000000000}"/>
          </ac:spMkLst>
        </pc:spChg>
        <pc:spChg chg="mod">
          <ac:chgData name="Nicki Wadley (Central)" userId="231b1077-7a48-4ddd-bb41-e600d5a790b5" providerId="ADAL" clId="{CF8D72D7-24C9-4D2F-BE7B-96ED91BFE406}" dt="2024-04-09T08:59:33.848" v="267" actId="21"/>
          <ac:spMkLst>
            <pc:docMk/>
            <pc:sldMk cId="0" sldId="277"/>
            <ac:spMk id="6" creationId="{00000000-0000-0000-0000-000000000000}"/>
          </ac:spMkLst>
        </pc:spChg>
        <pc:spChg chg="del">
          <ac:chgData name="Nicki Wadley (Central)" userId="231b1077-7a48-4ddd-bb41-e600d5a790b5" providerId="ADAL" clId="{CF8D72D7-24C9-4D2F-BE7B-96ED91BFE406}" dt="2024-04-09T09:00:02.686" v="272" actId="478"/>
          <ac:spMkLst>
            <pc:docMk/>
            <pc:sldMk cId="0" sldId="277"/>
            <ac:spMk id="7" creationId="{00000000-0000-0000-0000-000000000000}"/>
          </ac:spMkLst>
        </pc:spChg>
        <pc:spChg chg="mod">
          <ac:chgData name="Nicki Wadley (Central)" userId="231b1077-7a48-4ddd-bb41-e600d5a790b5" providerId="ADAL" clId="{CF8D72D7-24C9-4D2F-BE7B-96ED91BFE406}" dt="2024-04-09T09:00:15.282" v="277" actId="120"/>
          <ac:spMkLst>
            <pc:docMk/>
            <pc:sldMk cId="0" sldId="277"/>
            <ac:spMk id="8" creationId="{00000000-0000-0000-0000-000000000000}"/>
          </ac:spMkLst>
        </pc:spChg>
        <pc:spChg chg="mod">
          <ac:chgData name="Nicki Wadley (Central)" userId="231b1077-7a48-4ddd-bb41-e600d5a790b5" providerId="ADAL" clId="{CF8D72D7-24C9-4D2F-BE7B-96ED91BFE406}" dt="2024-04-09T09:00:25.634" v="279" actId="14100"/>
          <ac:spMkLst>
            <pc:docMk/>
            <pc:sldMk cId="0" sldId="277"/>
            <ac:spMk id="9" creationId="{00000000-0000-0000-0000-000000000000}"/>
          </ac:spMkLst>
        </pc:spChg>
        <pc:spChg chg="mod">
          <ac:chgData name="Nicki Wadley (Central)" userId="231b1077-7a48-4ddd-bb41-e600d5a790b5" providerId="ADAL" clId="{CF8D72D7-24C9-4D2F-BE7B-96ED91BFE406}" dt="2024-04-09T09:00:37.263" v="281" actId="2711"/>
          <ac:spMkLst>
            <pc:docMk/>
            <pc:sldMk cId="0" sldId="277"/>
            <ac:spMk id="10" creationId="{00000000-0000-0000-0000-000000000000}"/>
          </ac:spMkLst>
        </pc:spChg>
        <pc:spChg chg="mod">
          <ac:chgData name="Nicki Wadley (Central)" userId="231b1077-7a48-4ddd-bb41-e600d5a790b5" providerId="ADAL" clId="{CF8D72D7-24C9-4D2F-BE7B-96ED91BFE406}" dt="2024-04-09T09:00:44.615" v="282" actId="2711"/>
          <ac:spMkLst>
            <pc:docMk/>
            <pc:sldMk cId="0" sldId="277"/>
            <ac:spMk id="11" creationId="{00000000-0000-0000-0000-000000000000}"/>
          </ac:spMkLst>
        </pc:spChg>
        <pc:spChg chg="mod">
          <ac:chgData name="Nicki Wadley (Central)" userId="231b1077-7a48-4ddd-bb41-e600d5a790b5" providerId="ADAL" clId="{CF8D72D7-24C9-4D2F-BE7B-96ED91BFE406}" dt="2024-04-09T09:00:51.146" v="283" actId="2711"/>
          <ac:spMkLst>
            <pc:docMk/>
            <pc:sldMk cId="0" sldId="277"/>
            <ac:spMk id="12" creationId="{00000000-0000-0000-0000-000000000000}"/>
          </ac:spMkLst>
        </pc:spChg>
        <pc:spChg chg="mod">
          <ac:chgData name="Nicki Wadley (Central)" userId="231b1077-7a48-4ddd-bb41-e600d5a790b5" providerId="ADAL" clId="{CF8D72D7-24C9-4D2F-BE7B-96ED91BFE406}" dt="2024-04-09T09:00:58.405" v="284" actId="2711"/>
          <ac:spMkLst>
            <pc:docMk/>
            <pc:sldMk cId="0" sldId="277"/>
            <ac:spMk id="13" creationId="{00000000-0000-0000-0000-000000000000}"/>
          </ac:spMkLst>
        </pc:spChg>
      </pc:sldChg>
      <pc:sldChg chg="modSp mod">
        <pc:chgData name="Nicki Wadley (Central)" userId="231b1077-7a48-4ddd-bb41-e600d5a790b5" providerId="ADAL" clId="{CF8D72D7-24C9-4D2F-BE7B-96ED91BFE406}" dt="2024-04-09T09:23:21.286" v="296" actId="2711"/>
        <pc:sldMkLst>
          <pc:docMk/>
          <pc:sldMk cId="0" sldId="278"/>
        </pc:sldMkLst>
        <pc:spChg chg="mod">
          <ac:chgData name="Nicki Wadley (Central)" userId="231b1077-7a48-4ddd-bb41-e600d5a790b5" providerId="ADAL" clId="{CF8D72D7-24C9-4D2F-BE7B-96ED91BFE406}" dt="2024-04-09T09:22:51.059" v="291" actId="122"/>
          <ac:spMkLst>
            <pc:docMk/>
            <pc:sldMk cId="0" sldId="278"/>
            <ac:spMk id="2" creationId="{00000000-0000-0000-0000-000000000000}"/>
          </ac:spMkLst>
        </pc:spChg>
        <pc:spChg chg="mod">
          <ac:chgData name="Nicki Wadley (Central)" userId="231b1077-7a48-4ddd-bb41-e600d5a790b5" providerId="ADAL" clId="{CF8D72D7-24C9-4D2F-BE7B-96ED91BFE406}" dt="2024-04-09T09:23:00.441" v="292" actId="2711"/>
          <ac:spMkLst>
            <pc:docMk/>
            <pc:sldMk cId="0" sldId="278"/>
            <ac:spMk id="3" creationId="{00000000-0000-0000-0000-000000000000}"/>
          </ac:spMkLst>
        </pc:spChg>
        <pc:spChg chg="mod">
          <ac:chgData name="Nicki Wadley (Central)" userId="231b1077-7a48-4ddd-bb41-e600d5a790b5" providerId="ADAL" clId="{CF8D72D7-24C9-4D2F-BE7B-96ED91BFE406}" dt="2024-04-09T09:23:05.834" v="293" actId="2711"/>
          <ac:spMkLst>
            <pc:docMk/>
            <pc:sldMk cId="0" sldId="278"/>
            <ac:spMk id="4" creationId="{00000000-0000-0000-0000-000000000000}"/>
          </ac:spMkLst>
        </pc:spChg>
        <pc:spChg chg="mod">
          <ac:chgData name="Nicki Wadley (Central)" userId="231b1077-7a48-4ddd-bb41-e600d5a790b5" providerId="ADAL" clId="{CF8D72D7-24C9-4D2F-BE7B-96ED91BFE406}" dt="2024-04-09T09:23:12.416" v="294" actId="2711"/>
          <ac:spMkLst>
            <pc:docMk/>
            <pc:sldMk cId="0" sldId="278"/>
            <ac:spMk id="5" creationId="{00000000-0000-0000-0000-000000000000}"/>
          </ac:spMkLst>
        </pc:spChg>
        <pc:spChg chg="mod">
          <ac:chgData name="Nicki Wadley (Central)" userId="231b1077-7a48-4ddd-bb41-e600d5a790b5" providerId="ADAL" clId="{CF8D72D7-24C9-4D2F-BE7B-96ED91BFE406}" dt="2024-04-09T09:23:21.286" v="296" actId="2711"/>
          <ac:spMkLst>
            <pc:docMk/>
            <pc:sldMk cId="0" sldId="278"/>
            <ac:spMk id="6" creationId="{00000000-0000-0000-0000-000000000000}"/>
          </ac:spMkLst>
        </pc:spChg>
      </pc:sldChg>
      <pc:sldChg chg="modSp mod">
        <pc:chgData name="Nicki Wadley (Central)" userId="231b1077-7a48-4ddd-bb41-e600d5a790b5" providerId="ADAL" clId="{CF8D72D7-24C9-4D2F-BE7B-96ED91BFE406}" dt="2024-04-09T09:23:34.862" v="298" actId="14100"/>
        <pc:sldMkLst>
          <pc:docMk/>
          <pc:sldMk cId="0" sldId="279"/>
        </pc:sldMkLst>
        <pc:spChg chg="mod">
          <ac:chgData name="Nicki Wadley (Central)" userId="231b1077-7a48-4ddd-bb41-e600d5a790b5" providerId="ADAL" clId="{CF8D72D7-24C9-4D2F-BE7B-96ED91BFE406}" dt="2024-04-09T09:23:34.862" v="298" actId="14100"/>
          <ac:spMkLst>
            <pc:docMk/>
            <pc:sldMk cId="0" sldId="279"/>
            <ac:spMk id="2" creationId="{00000000-0000-0000-0000-000000000000}"/>
          </ac:spMkLst>
        </pc:spChg>
      </pc:sldChg>
      <pc:sldChg chg="modSp mod modAnim">
        <pc:chgData name="Nicki Wadley (Central)" userId="231b1077-7a48-4ddd-bb41-e600d5a790b5" providerId="ADAL" clId="{CF8D72D7-24C9-4D2F-BE7B-96ED91BFE406}" dt="2024-04-09T09:41:25.813" v="610"/>
        <pc:sldMkLst>
          <pc:docMk/>
          <pc:sldMk cId="0" sldId="280"/>
        </pc:sldMkLst>
        <pc:spChg chg="mod">
          <ac:chgData name="Nicki Wadley (Central)" userId="231b1077-7a48-4ddd-bb41-e600d5a790b5" providerId="ADAL" clId="{CF8D72D7-24C9-4D2F-BE7B-96ED91BFE406}" dt="2024-04-09T09:24:45.837" v="308" actId="20577"/>
          <ac:spMkLst>
            <pc:docMk/>
            <pc:sldMk cId="0" sldId="280"/>
            <ac:spMk id="2" creationId="{00000000-0000-0000-0000-000000000000}"/>
          </ac:spMkLst>
        </pc:spChg>
        <pc:spChg chg="mod">
          <ac:chgData name="Nicki Wadley (Central)" userId="231b1077-7a48-4ddd-bb41-e600d5a790b5" providerId="ADAL" clId="{CF8D72D7-24C9-4D2F-BE7B-96ED91BFE406}" dt="2024-04-09T09:23:45.451" v="299" actId="2711"/>
          <ac:spMkLst>
            <pc:docMk/>
            <pc:sldMk cId="0" sldId="280"/>
            <ac:spMk id="3" creationId="{00000000-0000-0000-0000-000000000000}"/>
          </ac:spMkLst>
        </pc:spChg>
        <pc:spChg chg="mod">
          <ac:chgData name="Nicki Wadley (Central)" userId="231b1077-7a48-4ddd-bb41-e600d5a790b5" providerId="ADAL" clId="{CF8D72D7-24C9-4D2F-BE7B-96ED91BFE406}" dt="2024-04-09T09:40:54.425" v="603" actId="20577"/>
          <ac:spMkLst>
            <pc:docMk/>
            <pc:sldMk cId="0" sldId="280"/>
            <ac:spMk id="4" creationId="{00000000-0000-0000-0000-000000000000}"/>
          </ac:spMkLst>
        </pc:spChg>
        <pc:spChg chg="mod">
          <ac:chgData name="Nicki Wadley (Central)" userId="231b1077-7a48-4ddd-bb41-e600d5a790b5" providerId="ADAL" clId="{CF8D72D7-24C9-4D2F-BE7B-96ED91BFE406}" dt="2024-04-09T09:23:53.977" v="301" actId="2711"/>
          <ac:spMkLst>
            <pc:docMk/>
            <pc:sldMk cId="0" sldId="280"/>
            <ac:spMk id="5" creationId="{00000000-0000-0000-0000-000000000000}"/>
          </ac:spMkLst>
        </pc:spChg>
        <pc:spChg chg="mod">
          <ac:chgData name="Nicki Wadley (Central)" userId="231b1077-7a48-4ddd-bb41-e600d5a790b5" providerId="ADAL" clId="{CF8D72D7-24C9-4D2F-BE7B-96ED91BFE406}" dt="2024-04-09T09:24:00.738" v="302" actId="2711"/>
          <ac:spMkLst>
            <pc:docMk/>
            <pc:sldMk cId="0" sldId="280"/>
            <ac:spMk id="6" creationId="{00000000-0000-0000-0000-000000000000}"/>
          </ac:spMkLst>
        </pc:spChg>
        <pc:spChg chg="mod">
          <ac:chgData name="Nicki Wadley (Central)" userId="231b1077-7a48-4ddd-bb41-e600d5a790b5" providerId="ADAL" clId="{CF8D72D7-24C9-4D2F-BE7B-96ED91BFE406}" dt="2024-04-09T09:25:42.498" v="323" actId="2711"/>
          <ac:spMkLst>
            <pc:docMk/>
            <pc:sldMk cId="0" sldId="280"/>
            <ac:spMk id="7" creationId="{00000000-0000-0000-0000-000000000000}"/>
          </ac:spMkLst>
        </pc:spChg>
        <pc:spChg chg="mod">
          <ac:chgData name="Nicki Wadley (Central)" userId="231b1077-7a48-4ddd-bb41-e600d5a790b5" providerId="ADAL" clId="{CF8D72D7-24C9-4D2F-BE7B-96ED91BFE406}" dt="2024-04-09T09:25:32.981" v="321" actId="2711"/>
          <ac:spMkLst>
            <pc:docMk/>
            <pc:sldMk cId="0" sldId="280"/>
            <ac:spMk id="8" creationId="{00000000-0000-0000-0000-000000000000}"/>
          </ac:spMkLst>
        </pc:spChg>
        <pc:spChg chg="mod">
          <ac:chgData name="Nicki Wadley (Central)" userId="231b1077-7a48-4ddd-bb41-e600d5a790b5" providerId="ADAL" clId="{CF8D72D7-24C9-4D2F-BE7B-96ED91BFE406}" dt="2024-04-09T09:25:22.348" v="320" actId="20577"/>
          <ac:spMkLst>
            <pc:docMk/>
            <pc:sldMk cId="0" sldId="280"/>
            <ac:spMk id="9" creationId="{00000000-0000-0000-0000-000000000000}"/>
          </ac:spMkLst>
        </pc:spChg>
      </pc:sldChg>
      <pc:sldChg chg="modSp mod">
        <pc:chgData name="Nicki Wadley (Central)" userId="231b1077-7a48-4ddd-bb41-e600d5a790b5" providerId="ADAL" clId="{CF8D72D7-24C9-4D2F-BE7B-96ED91BFE406}" dt="2024-04-09T09:26:00.681" v="325" actId="2711"/>
        <pc:sldMkLst>
          <pc:docMk/>
          <pc:sldMk cId="0" sldId="281"/>
        </pc:sldMkLst>
        <pc:spChg chg="mod">
          <ac:chgData name="Nicki Wadley (Central)" userId="231b1077-7a48-4ddd-bb41-e600d5a790b5" providerId="ADAL" clId="{CF8D72D7-24C9-4D2F-BE7B-96ED91BFE406}" dt="2024-04-09T09:26:00.681" v="325" actId="2711"/>
          <ac:spMkLst>
            <pc:docMk/>
            <pc:sldMk cId="0" sldId="281"/>
            <ac:spMk id="2" creationId="{00000000-0000-0000-0000-000000000000}"/>
          </ac:spMkLst>
        </pc:spChg>
        <pc:spChg chg="mod">
          <ac:chgData name="Nicki Wadley (Central)" userId="231b1077-7a48-4ddd-bb41-e600d5a790b5" providerId="ADAL" clId="{CF8D72D7-24C9-4D2F-BE7B-96ED91BFE406}" dt="2024-04-09T09:25:53.212" v="324" actId="2711"/>
          <ac:spMkLst>
            <pc:docMk/>
            <pc:sldMk cId="0" sldId="281"/>
            <ac:spMk id="3" creationId="{00000000-0000-0000-0000-000000000000}"/>
          </ac:spMkLst>
        </pc:spChg>
      </pc:sldChg>
      <pc:sldChg chg="modSp mod">
        <pc:chgData name="Nicki Wadley (Central)" userId="231b1077-7a48-4ddd-bb41-e600d5a790b5" providerId="ADAL" clId="{CF8D72D7-24C9-4D2F-BE7B-96ED91BFE406}" dt="2024-04-09T09:30:52.762" v="346" actId="1076"/>
        <pc:sldMkLst>
          <pc:docMk/>
          <pc:sldMk cId="0" sldId="283"/>
        </pc:sldMkLst>
        <pc:spChg chg="mod">
          <ac:chgData name="Nicki Wadley (Central)" userId="231b1077-7a48-4ddd-bb41-e600d5a790b5" providerId="ADAL" clId="{CF8D72D7-24C9-4D2F-BE7B-96ED91BFE406}" dt="2024-04-09T09:29:53.860" v="340" actId="2711"/>
          <ac:spMkLst>
            <pc:docMk/>
            <pc:sldMk cId="0" sldId="283"/>
            <ac:spMk id="5" creationId="{00000000-0000-0000-0000-000000000000}"/>
          </ac:spMkLst>
        </pc:spChg>
        <pc:spChg chg="mod">
          <ac:chgData name="Nicki Wadley (Central)" userId="231b1077-7a48-4ddd-bb41-e600d5a790b5" providerId="ADAL" clId="{CF8D72D7-24C9-4D2F-BE7B-96ED91BFE406}" dt="2024-04-09T09:30:13.856" v="341" actId="2711"/>
          <ac:spMkLst>
            <pc:docMk/>
            <pc:sldMk cId="0" sldId="283"/>
            <ac:spMk id="6" creationId="{00000000-0000-0000-0000-000000000000}"/>
          </ac:spMkLst>
        </pc:spChg>
        <pc:spChg chg="mod">
          <ac:chgData name="Nicki Wadley (Central)" userId="231b1077-7a48-4ddd-bb41-e600d5a790b5" providerId="ADAL" clId="{CF8D72D7-24C9-4D2F-BE7B-96ED91BFE406}" dt="2024-04-09T09:30:29.115" v="342" actId="2711"/>
          <ac:spMkLst>
            <pc:docMk/>
            <pc:sldMk cId="0" sldId="283"/>
            <ac:spMk id="7" creationId="{00000000-0000-0000-0000-000000000000}"/>
          </ac:spMkLst>
        </pc:spChg>
        <pc:spChg chg="mod">
          <ac:chgData name="Nicki Wadley (Central)" userId="231b1077-7a48-4ddd-bb41-e600d5a790b5" providerId="ADAL" clId="{CF8D72D7-24C9-4D2F-BE7B-96ED91BFE406}" dt="2024-04-09T09:30:50.309" v="345" actId="1076"/>
          <ac:spMkLst>
            <pc:docMk/>
            <pc:sldMk cId="0" sldId="283"/>
            <ac:spMk id="8" creationId="{00000000-0000-0000-0000-000000000000}"/>
          </ac:spMkLst>
        </pc:spChg>
        <pc:spChg chg="mod">
          <ac:chgData name="Nicki Wadley (Central)" userId="231b1077-7a48-4ddd-bb41-e600d5a790b5" providerId="ADAL" clId="{CF8D72D7-24C9-4D2F-BE7B-96ED91BFE406}" dt="2024-04-09T09:30:52.762" v="346" actId="1076"/>
          <ac:spMkLst>
            <pc:docMk/>
            <pc:sldMk cId="0" sldId="283"/>
            <ac:spMk id="9" creationId="{00000000-0000-0000-0000-000000000000}"/>
          </ac:spMkLst>
        </pc:spChg>
      </pc:sldChg>
      <pc:sldChg chg="modSp mod">
        <pc:chgData name="Nicki Wadley (Central)" userId="231b1077-7a48-4ddd-bb41-e600d5a790b5" providerId="ADAL" clId="{CF8D72D7-24C9-4D2F-BE7B-96ED91BFE406}" dt="2024-04-09T09:29:23.163" v="338" actId="2711"/>
        <pc:sldMkLst>
          <pc:docMk/>
          <pc:sldMk cId="0" sldId="284"/>
        </pc:sldMkLst>
        <pc:spChg chg="mod">
          <ac:chgData name="Nicki Wadley (Central)" userId="231b1077-7a48-4ddd-bb41-e600d5a790b5" providerId="ADAL" clId="{CF8D72D7-24C9-4D2F-BE7B-96ED91BFE406}" dt="2024-04-09T09:29:11.374" v="336" actId="2711"/>
          <ac:spMkLst>
            <pc:docMk/>
            <pc:sldMk cId="0" sldId="284"/>
            <ac:spMk id="2" creationId="{00000000-0000-0000-0000-000000000000}"/>
          </ac:spMkLst>
        </pc:spChg>
        <pc:spChg chg="mod">
          <ac:chgData name="Nicki Wadley (Central)" userId="231b1077-7a48-4ddd-bb41-e600d5a790b5" providerId="ADAL" clId="{CF8D72D7-24C9-4D2F-BE7B-96ED91BFE406}" dt="2024-04-09T09:29:17.026" v="337" actId="2711"/>
          <ac:spMkLst>
            <pc:docMk/>
            <pc:sldMk cId="0" sldId="284"/>
            <ac:spMk id="9" creationId="{00000000-0000-0000-0000-000000000000}"/>
          </ac:spMkLst>
        </pc:spChg>
        <pc:spChg chg="mod">
          <ac:chgData name="Nicki Wadley (Central)" userId="231b1077-7a48-4ddd-bb41-e600d5a790b5" providerId="ADAL" clId="{CF8D72D7-24C9-4D2F-BE7B-96ED91BFE406}" dt="2024-04-09T09:29:23.163" v="338" actId="2711"/>
          <ac:spMkLst>
            <pc:docMk/>
            <pc:sldMk cId="0" sldId="284"/>
            <ac:spMk id="10" creationId="{00000000-0000-0000-0000-000000000000}"/>
          </ac:spMkLst>
        </pc:spChg>
      </pc:sldChg>
      <pc:sldChg chg="modSp mod modAnim">
        <pc:chgData name="Nicki Wadley (Central)" userId="231b1077-7a48-4ddd-bb41-e600d5a790b5" providerId="ADAL" clId="{CF8D72D7-24C9-4D2F-BE7B-96ED91BFE406}" dt="2024-04-09T09:41:54.532" v="614"/>
        <pc:sldMkLst>
          <pc:docMk/>
          <pc:sldMk cId="0" sldId="285"/>
        </pc:sldMkLst>
        <pc:spChg chg="mod">
          <ac:chgData name="Nicki Wadley (Central)" userId="231b1077-7a48-4ddd-bb41-e600d5a790b5" providerId="ADAL" clId="{CF8D72D7-24C9-4D2F-BE7B-96ED91BFE406}" dt="2024-04-09T09:26:36.658" v="326" actId="2711"/>
          <ac:spMkLst>
            <pc:docMk/>
            <pc:sldMk cId="0" sldId="285"/>
            <ac:spMk id="3" creationId="{00000000-0000-0000-0000-000000000000}"/>
          </ac:spMkLst>
        </pc:spChg>
        <pc:spChg chg="mod">
          <ac:chgData name="Nicki Wadley (Central)" userId="231b1077-7a48-4ddd-bb41-e600d5a790b5" providerId="ADAL" clId="{CF8D72D7-24C9-4D2F-BE7B-96ED91BFE406}" dt="2024-04-09T09:26:44.544" v="327" actId="2711"/>
          <ac:spMkLst>
            <pc:docMk/>
            <pc:sldMk cId="0" sldId="285"/>
            <ac:spMk id="4" creationId="{00000000-0000-0000-0000-000000000000}"/>
          </ac:spMkLst>
        </pc:spChg>
      </pc:sldChg>
      <pc:sldChg chg="modSp mod">
        <pc:chgData name="Nicki Wadley (Central)" userId="231b1077-7a48-4ddd-bb41-e600d5a790b5" providerId="ADAL" clId="{CF8D72D7-24C9-4D2F-BE7B-96ED91BFE406}" dt="2024-04-09T09:27:03.221" v="329" actId="2711"/>
        <pc:sldMkLst>
          <pc:docMk/>
          <pc:sldMk cId="0" sldId="286"/>
        </pc:sldMkLst>
        <pc:spChg chg="mod">
          <ac:chgData name="Nicki Wadley (Central)" userId="231b1077-7a48-4ddd-bb41-e600d5a790b5" providerId="ADAL" clId="{CF8D72D7-24C9-4D2F-BE7B-96ED91BFE406}" dt="2024-04-09T09:27:03.221" v="329" actId="2711"/>
          <ac:spMkLst>
            <pc:docMk/>
            <pc:sldMk cId="0" sldId="286"/>
            <ac:spMk id="2" creationId="{00000000-0000-0000-0000-000000000000}"/>
          </ac:spMkLst>
        </pc:spChg>
      </pc:sldChg>
      <pc:sldChg chg="modSp mod">
        <pc:chgData name="Nicki Wadley (Central)" userId="231b1077-7a48-4ddd-bb41-e600d5a790b5" providerId="ADAL" clId="{CF8D72D7-24C9-4D2F-BE7B-96ED91BFE406}" dt="2024-04-09T09:27:53.425" v="333" actId="122"/>
        <pc:sldMkLst>
          <pc:docMk/>
          <pc:sldMk cId="0" sldId="287"/>
        </pc:sldMkLst>
        <pc:spChg chg="mod">
          <ac:chgData name="Nicki Wadley (Central)" userId="231b1077-7a48-4ddd-bb41-e600d5a790b5" providerId="ADAL" clId="{CF8D72D7-24C9-4D2F-BE7B-96ED91BFE406}" dt="2024-04-09T09:27:53.425" v="333" actId="122"/>
          <ac:spMkLst>
            <pc:docMk/>
            <pc:sldMk cId="0" sldId="287"/>
            <ac:spMk id="6" creationId="{00000000-0000-0000-0000-000000000000}"/>
          </ac:spMkLst>
        </pc:spChg>
        <pc:spChg chg="mod">
          <ac:chgData name="Nicki Wadley (Central)" userId="231b1077-7a48-4ddd-bb41-e600d5a790b5" providerId="ADAL" clId="{CF8D72D7-24C9-4D2F-BE7B-96ED91BFE406}" dt="2024-04-09T09:27:19.873" v="331" actId="2711"/>
          <ac:spMkLst>
            <pc:docMk/>
            <pc:sldMk cId="0" sldId="287"/>
            <ac:spMk id="7" creationId="{00000000-0000-0000-0000-000000000000}"/>
          </ac:spMkLst>
        </pc:spChg>
      </pc:sldChg>
      <pc:sldChg chg="modAnim">
        <pc:chgData name="Nicki Wadley (Central)" userId="231b1077-7a48-4ddd-bb41-e600d5a790b5" providerId="ADAL" clId="{CF8D72D7-24C9-4D2F-BE7B-96ED91BFE406}" dt="2024-04-09T09:42:19.259" v="619"/>
        <pc:sldMkLst>
          <pc:docMk/>
          <pc:sldMk cId="0" sldId="288"/>
        </pc:sldMkLst>
      </pc:sldChg>
      <pc:sldChg chg="ord">
        <pc:chgData name="Nicki Wadley (Central)" userId="231b1077-7a48-4ddd-bb41-e600d5a790b5" providerId="ADAL" clId="{CF8D72D7-24C9-4D2F-BE7B-96ED91BFE406}" dt="2024-04-09T09:28:32.761" v="335"/>
        <pc:sldMkLst>
          <pc:docMk/>
          <pc:sldMk cId="0" sldId="290"/>
        </pc:sldMkLst>
      </pc:sldChg>
      <pc:sldChg chg="ord">
        <pc:chgData name="Nicki Wadley (Central)" userId="231b1077-7a48-4ddd-bb41-e600d5a790b5" providerId="ADAL" clId="{CF8D72D7-24C9-4D2F-BE7B-96ED91BFE406}" dt="2024-04-09T09:28:32.761" v="335"/>
        <pc:sldMkLst>
          <pc:docMk/>
          <pc:sldMk cId="0" sldId="291"/>
        </pc:sldMkLst>
      </pc:sldChg>
      <pc:sldChg chg="modSp mod ord modAnim">
        <pc:chgData name="Nicki Wadley (Central)" userId="231b1077-7a48-4ddd-bb41-e600d5a790b5" providerId="ADAL" clId="{CF8D72D7-24C9-4D2F-BE7B-96ED91BFE406}" dt="2024-04-09T09:43:01.074" v="628"/>
        <pc:sldMkLst>
          <pc:docMk/>
          <pc:sldMk cId="0" sldId="292"/>
        </pc:sldMkLst>
        <pc:spChg chg="mod">
          <ac:chgData name="Nicki Wadley (Central)" userId="231b1077-7a48-4ddd-bb41-e600d5a790b5" providerId="ADAL" clId="{CF8D72D7-24C9-4D2F-BE7B-96ED91BFE406}" dt="2024-04-09T09:31:34.697" v="348" actId="2711"/>
          <ac:spMkLst>
            <pc:docMk/>
            <pc:sldMk cId="0" sldId="292"/>
            <ac:spMk id="2" creationId="{00000000-0000-0000-0000-000000000000}"/>
          </ac:spMkLst>
        </pc:spChg>
      </pc:sldChg>
      <pc:sldChg chg="modSp mod ord modAnim">
        <pc:chgData name="Nicki Wadley (Central)" userId="231b1077-7a48-4ddd-bb41-e600d5a790b5" providerId="ADAL" clId="{CF8D72D7-24C9-4D2F-BE7B-96ED91BFE406}" dt="2024-04-09T09:43:44.646" v="658"/>
        <pc:sldMkLst>
          <pc:docMk/>
          <pc:sldMk cId="0" sldId="293"/>
        </pc:sldMkLst>
        <pc:spChg chg="mod">
          <ac:chgData name="Nicki Wadley (Central)" userId="231b1077-7a48-4ddd-bb41-e600d5a790b5" providerId="ADAL" clId="{CF8D72D7-24C9-4D2F-BE7B-96ED91BFE406}" dt="2024-04-09T09:43:34.113" v="655" actId="20577"/>
          <ac:spMkLst>
            <pc:docMk/>
            <pc:sldMk cId="0" sldId="293"/>
            <ac:spMk id="3" creationId="{00000000-0000-0000-0000-000000000000}"/>
          </ac:spMkLst>
        </pc:spChg>
      </pc:sldChg>
      <pc:sldChg chg="modAnim">
        <pc:chgData name="Nicki Wadley (Central)" userId="231b1077-7a48-4ddd-bb41-e600d5a790b5" providerId="ADAL" clId="{CF8D72D7-24C9-4D2F-BE7B-96ED91BFE406}" dt="2024-04-09T09:43:59.180" v="662"/>
        <pc:sldMkLst>
          <pc:docMk/>
          <pc:sldMk cId="0" sldId="296"/>
        </pc:sldMkLst>
      </pc:sldChg>
      <pc:sldChg chg="modNotesTx">
        <pc:chgData name="Nicki Wadley (Central)" userId="231b1077-7a48-4ddd-bb41-e600d5a790b5" providerId="ADAL" clId="{CF8D72D7-24C9-4D2F-BE7B-96ED91BFE406}" dt="2024-04-09T09:33:31.532" v="392"/>
        <pc:sldMkLst>
          <pc:docMk/>
          <pc:sldMk cId="0" sldId="301"/>
        </pc:sldMkLst>
      </pc:sldChg>
      <pc:sldChg chg="modSp del mod">
        <pc:chgData name="Nicki Wadley (Central)" userId="231b1077-7a48-4ddd-bb41-e600d5a790b5" providerId="ADAL" clId="{CF8D72D7-24C9-4D2F-BE7B-96ED91BFE406}" dt="2024-04-09T09:33:36.018" v="393" actId="2696"/>
        <pc:sldMkLst>
          <pc:docMk/>
          <pc:sldMk cId="0" sldId="302"/>
        </pc:sldMkLst>
        <pc:spChg chg="mod">
          <ac:chgData name="Nicki Wadley (Central)" userId="231b1077-7a48-4ddd-bb41-e600d5a790b5" providerId="ADAL" clId="{CF8D72D7-24C9-4D2F-BE7B-96ED91BFE406}" dt="2024-04-09T09:32:30.596" v="357" actId="113"/>
          <ac:spMkLst>
            <pc:docMk/>
            <pc:sldMk cId="0" sldId="302"/>
            <ac:spMk id="2" creationId="{00000000-0000-0000-0000-000000000000}"/>
          </ac:spMkLst>
        </pc:spChg>
      </pc:sldChg>
      <pc:sldChg chg="modAnim">
        <pc:chgData name="Nicki Wadley (Central)" userId="231b1077-7a48-4ddd-bb41-e600d5a790b5" providerId="ADAL" clId="{CF8D72D7-24C9-4D2F-BE7B-96ED91BFE406}" dt="2024-04-09T09:46:22.267" v="686"/>
        <pc:sldMkLst>
          <pc:docMk/>
          <pc:sldMk cId="0" sldId="305"/>
        </pc:sldMkLst>
      </pc:sldChg>
      <pc:sldChg chg="modSp mod">
        <pc:chgData name="Nicki Wadley (Central)" userId="231b1077-7a48-4ddd-bb41-e600d5a790b5" providerId="ADAL" clId="{CF8D72D7-24C9-4D2F-BE7B-96ED91BFE406}" dt="2024-04-09T09:44:55.530" v="685" actId="20577"/>
        <pc:sldMkLst>
          <pc:docMk/>
          <pc:sldMk cId="0" sldId="306"/>
        </pc:sldMkLst>
        <pc:spChg chg="mod">
          <ac:chgData name="Nicki Wadley (Central)" userId="231b1077-7a48-4ddd-bb41-e600d5a790b5" providerId="ADAL" clId="{CF8D72D7-24C9-4D2F-BE7B-96ED91BFE406}" dt="2024-04-09T09:44:55.530" v="685" actId="20577"/>
          <ac:spMkLst>
            <pc:docMk/>
            <pc:sldMk cId="0" sldId="306"/>
            <ac:spMk id="2" creationId="{00000000-0000-0000-0000-000000000000}"/>
          </ac:spMkLst>
        </pc:spChg>
      </pc:sldChg>
      <pc:sldChg chg="modSp add mod">
        <pc:chgData name="Nicki Wadley (Central)" userId="231b1077-7a48-4ddd-bb41-e600d5a790b5" providerId="ADAL" clId="{CF8D72D7-24C9-4D2F-BE7B-96ED91BFE406}" dt="2024-04-09T08:55:09.383" v="249" actId="2711"/>
        <pc:sldMkLst>
          <pc:docMk/>
          <pc:sldMk cId="3245957086" sldId="315"/>
        </pc:sldMkLst>
        <pc:spChg chg="mod">
          <ac:chgData name="Nicki Wadley (Central)" userId="231b1077-7a48-4ddd-bb41-e600d5a790b5" providerId="ADAL" clId="{CF8D72D7-24C9-4D2F-BE7B-96ED91BFE406}" dt="2024-04-09T08:55:09.383" v="249" actId="2711"/>
          <ac:spMkLst>
            <pc:docMk/>
            <pc:sldMk cId="3245957086" sldId="315"/>
            <ac:spMk id="2" creationId="{00000000-0000-0000-0000-000000000000}"/>
          </ac:spMkLst>
        </pc:spChg>
      </pc:sldChg>
      <pc:sldChg chg="addSp delSp modSp add mod">
        <pc:chgData name="Nicki Wadley (Central)" userId="231b1077-7a48-4ddd-bb41-e600d5a790b5" providerId="ADAL" clId="{CF8D72D7-24C9-4D2F-BE7B-96ED91BFE406}" dt="2024-04-09T08:55:15.992" v="250" actId="2711"/>
        <pc:sldMkLst>
          <pc:docMk/>
          <pc:sldMk cId="3553605578" sldId="316"/>
        </pc:sldMkLst>
        <pc:spChg chg="mod">
          <ac:chgData name="Nicki Wadley (Central)" userId="231b1077-7a48-4ddd-bb41-e600d5a790b5" providerId="ADAL" clId="{CF8D72D7-24C9-4D2F-BE7B-96ED91BFE406}" dt="2024-04-09T08:55:15.992" v="250" actId="2711"/>
          <ac:spMkLst>
            <pc:docMk/>
            <pc:sldMk cId="3553605578" sldId="316"/>
            <ac:spMk id="2" creationId="{00000000-0000-0000-0000-000000000000}"/>
          </ac:spMkLst>
        </pc:spChg>
        <pc:spChg chg="del mod">
          <ac:chgData name="Nicki Wadley (Central)" userId="231b1077-7a48-4ddd-bb41-e600d5a790b5" providerId="ADAL" clId="{CF8D72D7-24C9-4D2F-BE7B-96ED91BFE406}" dt="2024-04-09T08:44:06.295" v="90" actId="478"/>
          <ac:spMkLst>
            <pc:docMk/>
            <pc:sldMk cId="3553605578" sldId="316"/>
            <ac:spMk id="4" creationId="{00000000-0000-0000-0000-000000000000}"/>
          </ac:spMkLst>
        </pc:spChg>
        <pc:spChg chg="add mod">
          <ac:chgData name="Nicki Wadley (Central)" userId="231b1077-7a48-4ddd-bb41-e600d5a790b5" providerId="ADAL" clId="{CF8D72D7-24C9-4D2F-BE7B-96ED91BFE406}" dt="2024-04-09T08:47:18.811" v="103" actId="1076"/>
          <ac:spMkLst>
            <pc:docMk/>
            <pc:sldMk cId="3553605578" sldId="316"/>
            <ac:spMk id="6" creationId="{870A9AD0-7840-4491-3478-10B4C73E9211}"/>
          </ac:spMkLst>
        </pc:spChg>
        <pc:picChg chg="del">
          <ac:chgData name="Nicki Wadley (Central)" userId="231b1077-7a48-4ddd-bb41-e600d5a790b5" providerId="ADAL" clId="{CF8D72D7-24C9-4D2F-BE7B-96ED91BFE406}" dt="2024-04-09T08:44:04.575" v="88" actId="478"/>
          <ac:picMkLst>
            <pc:docMk/>
            <pc:sldMk cId="3553605578" sldId="316"/>
            <ac:picMk id="3" creationId="{00000000-0000-0000-0000-000000000000}"/>
          </ac:picMkLst>
        </pc:picChg>
        <pc:picChg chg="add mod">
          <ac:chgData name="Nicki Wadley (Central)" userId="231b1077-7a48-4ddd-bb41-e600d5a790b5" providerId="ADAL" clId="{CF8D72D7-24C9-4D2F-BE7B-96ED91BFE406}" dt="2024-04-09T08:47:20.631" v="104" actId="1076"/>
          <ac:picMkLst>
            <pc:docMk/>
            <pc:sldMk cId="3553605578" sldId="316"/>
            <ac:picMk id="8" creationId="{EBCFA4F0-4B39-3834-FFE4-EE5A2AB1F5DF}"/>
          </ac:picMkLst>
        </pc:picChg>
      </pc:sldChg>
      <pc:sldChg chg="modSp add mod">
        <pc:chgData name="Nicki Wadley (Central)" userId="231b1077-7a48-4ddd-bb41-e600d5a790b5" providerId="ADAL" clId="{CF8D72D7-24C9-4D2F-BE7B-96ED91BFE406}" dt="2024-04-09T09:38:14.511" v="567" actId="255"/>
        <pc:sldMkLst>
          <pc:docMk/>
          <pc:sldMk cId="771214368" sldId="317"/>
        </pc:sldMkLst>
        <pc:spChg chg="mod">
          <ac:chgData name="Nicki Wadley (Central)" userId="231b1077-7a48-4ddd-bb41-e600d5a790b5" providerId="ADAL" clId="{CF8D72D7-24C9-4D2F-BE7B-96ED91BFE406}" dt="2024-04-09T08:55:41.112" v="253" actId="2711"/>
          <ac:spMkLst>
            <pc:docMk/>
            <pc:sldMk cId="771214368" sldId="317"/>
            <ac:spMk id="2" creationId="{00000000-0000-0000-0000-000000000000}"/>
          </ac:spMkLst>
        </pc:spChg>
        <pc:spChg chg="mod">
          <ac:chgData name="Nicki Wadley (Central)" userId="231b1077-7a48-4ddd-bb41-e600d5a790b5" providerId="ADAL" clId="{CF8D72D7-24C9-4D2F-BE7B-96ED91BFE406}" dt="2024-04-09T09:38:14.511" v="567" actId="255"/>
          <ac:spMkLst>
            <pc:docMk/>
            <pc:sldMk cId="771214368" sldId="317"/>
            <ac:spMk id="6" creationId="{CC9D27F0-044E-BF66-FE03-F0334D989B67}"/>
          </ac:spMkLst>
        </pc:spChg>
      </pc:sldChg>
      <pc:sldChg chg="addSp delSp modSp add mod">
        <pc:chgData name="Nicki Wadley (Central)" userId="231b1077-7a48-4ddd-bb41-e600d5a790b5" providerId="ADAL" clId="{CF8D72D7-24C9-4D2F-BE7B-96ED91BFE406}" dt="2024-04-09T09:37:24.016" v="544" actId="1076"/>
        <pc:sldMkLst>
          <pc:docMk/>
          <pc:sldMk cId="2981432356" sldId="318"/>
        </pc:sldMkLst>
        <pc:spChg chg="del">
          <ac:chgData name="Nicki Wadley (Central)" userId="231b1077-7a48-4ddd-bb41-e600d5a790b5" providerId="ADAL" clId="{CF8D72D7-24C9-4D2F-BE7B-96ED91BFE406}" dt="2024-04-09T08:53:33.027" v="244" actId="478"/>
          <ac:spMkLst>
            <pc:docMk/>
            <pc:sldMk cId="2981432356" sldId="318"/>
            <ac:spMk id="3" creationId="{00000000-0000-0000-0000-000000000000}"/>
          </ac:spMkLst>
        </pc:spChg>
        <pc:spChg chg="del">
          <ac:chgData name="Nicki Wadley (Central)" userId="231b1077-7a48-4ddd-bb41-e600d5a790b5" providerId="ADAL" clId="{CF8D72D7-24C9-4D2F-BE7B-96ED91BFE406}" dt="2024-04-09T08:53:34.975" v="245" actId="478"/>
          <ac:spMkLst>
            <pc:docMk/>
            <pc:sldMk cId="2981432356" sldId="318"/>
            <ac:spMk id="4" creationId="{00000000-0000-0000-0000-000000000000}"/>
          </ac:spMkLst>
        </pc:spChg>
        <pc:spChg chg="add del mod">
          <ac:chgData name="Nicki Wadley (Central)" userId="231b1077-7a48-4ddd-bb41-e600d5a790b5" providerId="ADAL" clId="{CF8D72D7-24C9-4D2F-BE7B-96ED91BFE406}" dt="2024-04-09T09:36:59.033" v="533" actId="478"/>
          <ac:spMkLst>
            <pc:docMk/>
            <pc:sldMk cId="2981432356" sldId="318"/>
            <ac:spMk id="6" creationId="{CBD5BEAE-DFC6-9EF2-4279-234225547FD8}"/>
          </ac:spMkLst>
        </pc:spChg>
        <pc:spChg chg="add mod">
          <ac:chgData name="Nicki Wadley (Central)" userId="231b1077-7a48-4ddd-bb41-e600d5a790b5" providerId="ADAL" clId="{CF8D72D7-24C9-4D2F-BE7B-96ED91BFE406}" dt="2024-04-09T09:37:24.016" v="544" actId="1076"/>
          <ac:spMkLst>
            <pc:docMk/>
            <pc:sldMk cId="2981432356" sldId="318"/>
            <ac:spMk id="7" creationId="{DAD39E54-499B-3A79-FC31-A7520EFD33D8}"/>
          </ac:spMkLst>
        </pc:spChg>
        <pc:picChg chg="del">
          <ac:chgData name="Nicki Wadley (Central)" userId="231b1077-7a48-4ddd-bb41-e600d5a790b5" providerId="ADAL" clId="{CF8D72D7-24C9-4D2F-BE7B-96ED91BFE406}" dt="2024-04-09T08:53:30.159" v="243" actId="478"/>
          <ac:picMkLst>
            <pc:docMk/>
            <pc:sldMk cId="2981432356" sldId="318"/>
            <ac:picMk id="2" creationId="{00000000-0000-0000-0000-000000000000}"/>
          </ac:picMkLst>
        </pc:picChg>
      </pc:sldChg>
    </pc:docChg>
  </pc:docChgLst>
  <pc:docChgLst>
    <pc:chgData name="Nicki Wadley (Central)" userId="S::nwadley@cen.dgat.org.uk::231b1077-7a48-4ddd-bb41-e600d5a790b5" providerId="AD" clId="Web-{864C8466-9BCB-C01A-E3B2-B75E5E74BD4C}"/>
    <pc:docChg chg="addSld delSld modSld">
      <pc:chgData name="Nicki Wadley (Central)" userId="S::nwadley@cen.dgat.org.uk::231b1077-7a48-4ddd-bb41-e600d5a790b5" providerId="AD" clId="Web-{864C8466-9BCB-C01A-E3B2-B75E5E74BD4C}" dt="2024-09-30T19:03:56.693" v="403" actId="20577"/>
      <pc:docMkLst>
        <pc:docMk/>
      </pc:docMkLst>
      <pc:sldChg chg="add">
        <pc:chgData name="Nicki Wadley (Central)" userId="S::nwadley@cen.dgat.org.uk::231b1077-7a48-4ddd-bb41-e600d5a790b5" providerId="AD" clId="Web-{864C8466-9BCB-C01A-E3B2-B75E5E74BD4C}" dt="2024-09-30T18:35:46.541" v="1"/>
        <pc:sldMkLst>
          <pc:docMk/>
          <pc:sldMk cId="0" sldId="259"/>
        </pc:sldMkLst>
      </pc:sldChg>
      <pc:sldChg chg="modSp">
        <pc:chgData name="Nicki Wadley (Central)" userId="S::nwadley@cen.dgat.org.uk::231b1077-7a48-4ddd-bb41-e600d5a790b5" providerId="AD" clId="Web-{864C8466-9BCB-C01A-E3B2-B75E5E74BD4C}" dt="2024-09-30T18:43:41.941" v="65" actId="20577"/>
        <pc:sldMkLst>
          <pc:docMk/>
          <pc:sldMk cId="0" sldId="265"/>
        </pc:sldMkLst>
        <pc:spChg chg="mod">
          <ac:chgData name="Nicki Wadley (Central)" userId="S::nwadley@cen.dgat.org.uk::231b1077-7a48-4ddd-bb41-e600d5a790b5" providerId="AD" clId="Web-{864C8466-9BCB-C01A-E3B2-B75E5E74BD4C}" dt="2024-09-30T18:43:41.941" v="65" actId="20577"/>
          <ac:spMkLst>
            <pc:docMk/>
            <pc:sldMk cId="0" sldId="265"/>
            <ac:spMk id="2" creationId="{00000000-0000-0000-0000-000000000000}"/>
          </ac:spMkLst>
        </pc:spChg>
      </pc:sldChg>
      <pc:sldChg chg="addSp delSp modSp">
        <pc:chgData name="Nicki Wadley (Central)" userId="S::nwadley@cen.dgat.org.uk::231b1077-7a48-4ddd-bb41-e600d5a790b5" providerId="AD" clId="Web-{864C8466-9BCB-C01A-E3B2-B75E5E74BD4C}" dt="2024-09-30T18:43:48.067" v="67" actId="20577"/>
        <pc:sldMkLst>
          <pc:docMk/>
          <pc:sldMk cId="0" sldId="266"/>
        </pc:sldMkLst>
        <pc:spChg chg="mod">
          <ac:chgData name="Nicki Wadley (Central)" userId="S::nwadley@cen.dgat.org.uk::231b1077-7a48-4ddd-bb41-e600d5a790b5" providerId="AD" clId="Web-{864C8466-9BCB-C01A-E3B2-B75E5E74BD4C}" dt="2024-09-30T18:43:48.067" v="67" actId="20577"/>
          <ac:spMkLst>
            <pc:docMk/>
            <pc:sldMk cId="0" sldId="266"/>
            <ac:spMk id="2" creationId="{00000000-0000-0000-0000-000000000000}"/>
          </ac:spMkLst>
        </pc:spChg>
        <pc:grpChg chg="del">
          <ac:chgData name="Nicki Wadley (Central)" userId="S::nwadley@cen.dgat.org.uk::231b1077-7a48-4ddd-bb41-e600d5a790b5" providerId="AD" clId="Web-{864C8466-9BCB-C01A-E3B2-B75E5E74BD4C}" dt="2024-09-30T18:37:19.608" v="3"/>
          <ac:grpSpMkLst>
            <pc:docMk/>
            <pc:sldMk cId="0" sldId="266"/>
            <ac:grpSpMk id="3" creationId="{00000000-0000-0000-0000-000000000000}"/>
          </ac:grpSpMkLst>
        </pc:grpChg>
        <pc:picChg chg="add mod">
          <ac:chgData name="Nicki Wadley (Central)" userId="S::nwadley@cen.dgat.org.uk::231b1077-7a48-4ddd-bb41-e600d5a790b5" providerId="AD" clId="Web-{864C8466-9BCB-C01A-E3B2-B75E5E74BD4C}" dt="2024-09-30T18:38:14.143" v="13"/>
          <ac:picMkLst>
            <pc:docMk/>
            <pc:sldMk cId="0" sldId="266"/>
            <ac:picMk id="9" creationId="{F9896273-BD58-592A-B567-168BDBBD9B26}"/>
          </ac:picMkLst>
        </pc:picChg>
        <pc:picChg chg="add del mod">
          <ac:chgData name="Nicki Wadley (Central)" userId="S::nwadley@cen.dgat.org.uk::231b1077-7a48-4ddd-bb41-e600d5a790b5" providerId="AD" clId="Web-{864C8466-9BCB-C01A-E3B2-B75E5E74BD4C}" dt="2024-09-30T18:38:11.299" v="12"/>
          <ac:picMkLst>
            <pc:docMk/>
            <pc:sldMk cId="0" sldId="266"/>
            <ac:picMk id="10" creationId="{DB54F3AF-CF41-D99C-C739-4CC5CA82AA44}"/>
          </ac:picMkLst>
        </pc:picChg>
      </pc:sldChg>
      <pc:sldChg chg="del">
        <pc:chgData name="Nicki Wadley (Central)" userId="S::nwadley@cen.dgat.org.uk::231b1077-7a48-4ddd-bb41-e600d5a790b5" providerId="AD" clId="Web-{864C8466-9BCB-C01A-E3B2-B75E5E74BD4C}" dt="2024-09-30T18:38:23.549" v="14"/>
        <pc:sldMkLst>
          <pc:docMk/>
          <pc:sldMk cId="0" sldId="267"/>
        </pc:sldMkLst>
      </pc:sldChg>
      <pc:sldChg chg="modSp">
        <pc:chgData name="Nicki Wadley (Central)" userId="S::nwadley@cen.dgat.org.uk::231b1077-7a48-4ddd-bb41-e600d5a790b5" providerId="AD" clId="Web-{864C8466-9BCB-C01A-E3B2-B75E5E74BD4C}" dt="2024-09-30T18:46:36.607" v="86" actId="20577"/>
        <pc:sldMkLst>
          <pc:docMk/>
          <pc:sldMk cId="0" sldId="269"/>
        </pc:sldMkLst>
        <pc:spChg chg="mod">
          <ac:chgData name="Nicki Wadley (Central)" userId="S::nwadley@cen.dgat.org.uk::231b1077-7a48-4ddd-bb41-e600d5a790b5" providerId="AD" clId="Web-{864C8466-9BCB-C01A-E3B2-B75E5E74BD4C}" dt="2024-09-30T18:46:36.607" v="86" actId="20577"/>
          <ac:spMkLst>
            <pc:docMk/>
            <pc:sldMk cId="0" sldId="269"/>
            <ac:spMk id="2" creationId="{00000000-0000-0000-0000-000000000000}"/>
          </ac:spMkLst>
        </pc:spChg>
      </pc:sldChg>
      <pc:sldChg chg="modSp">
        <pc:chgData name="Nicki Wadley (Central)" userId="S::nwadley@cen.dgat.org.uk::231b1077-7a48-4ddd-bb41-e600d5a790b5" providerId="AD" clId="Web-{864C8466-9BCB-C01A-E3B2-B75E5E74BD4C}" dt="2024-09-30T18:46:57.764" v="88" actId="20577"/>
        <pc:sldMkLst>
          <pc:docMk/>
          <pc:sldMk cId="0" sldId="270"/>
        </pc:sldMkLst>
        <pc:spChg chg="mod">
          <ac:chgData name="Nicki Wadley (Central)" userId="S::nwadley@cen.dgat.org.uk::231b1077-7a48-4ddd-bb41-e600d5a790b5" providerId="AD" clId="Web-{864C8466-9BCB-C01A-E3B2-B75E5E74BD4C}" dt="2024-09-30T18:46:57.764" v="88" actId="20577"/>
          <ac:spMkLst>
            <pc:docMk/>
            <pc:sldMk cId="0" sldId="270"/>
            <ac:spMk id="2" creationId="{00000000-0000-0000-0000-000000000000}"/>
          </ac:spMkLst>
        </pc:spChg>
      </pc:sldChg>
      <pc:sldChg chg="modSp">
        <pc:chgData name="Nicki Wadley (Central)" userId="S::nwadley@cen.dgat.org.uk::231b1077-7a48-4ddd-bb41-e600d5a790b5" providerId="AD" clId="Web-{864C8466-9BCB-C01A-E3B2-B75E5E74BD4C}" dt="2024-09-30T18:47:13.202" v="92" actId="20577"/>
        <pc:sldMkLst>
          <pc:docMk/>
          <pc:sldMk cId="0" sldId="271"/>
        </pc:sldMkLst>
        <pc:spChg chg="mod">
          <ac:chgData name="Nicki Wadley (Central)" userId="S::nwadley@cen.dgat.org.uk::231b1077-7a48-4ddd-bb41-e600d5a790b5" providerId="AD" clId="Web-{864C8466-9BCB-C01A-E3B2-B75E5E74BD4C}" dt="2024-09-30T18:47:13.202" v="92" actId="20577"/>
          <ac:spMkLst>
            <pc:docMk/>
            <pc:sldMk cId="0" sldId="271"/>
            <ac:spMk id="2" creationId="{00000000-0000-0000-0000-000000000000}"/>
          </ac:spMkLst>
        </pc:spChg>
      </pc:sldChg>
      <pc:sldChg chg="modSp">
        <pc:chgData name="Nicki Wadley (Central)" userId="S::nwadley@cen.dgat.org.uk::231b1077-7a48-4ddd-bb41-e600d5a790b5" providerId="AD" clId="Web-{864C8466-9BCB-C01A-E3B2-B75E5E74BD4C}" dt="2024-09-30T18:47:23.390" v="93" actId="20577"/>
        <pc:sldMkLst>
          <pc:docMk/>
          <pc:sldMk cId="0" sldId="272"/>
        </pc:sldMkLst>
        <pc:spChg chg="mod">
          <ac:chgData name="Nicki Wadley (Central)" userId="S::nwadley@cen.dgat.org.uk::231b1077-7a48-4ddd-bb41-e600d5a790b5" providerId="AD" clId="Web-{864C8466-9BCB-C01A-E3B2-B75E5E74BD4C}" dt="2024-09-30T18:47:23.390" v="93" actId="20577"/>
          <ac:spMkLst>
            <pc:docMk/>
            <pc:sldMk cId="0" sldId="272"/>
            <ac:spMk id="2" creationId="{00000000-0000-0000-0000-000000000000}"/>
          </ac:spMkLst>
        </pc:spChg>
      </pc:sldChg>
      <pc:sldChg chg="modSp">
        <pc:chgData name="Nicki Wadley (Central)" userId="S::nwadley@cen.dgat.org.uk::231b1077-7a48-4ddd-bb41-e600d5a790b5" providerId="AD" clId="Web-{864C8466-9BCB-C01A-E3B2-B75E5E74BD4C}" dt="2024-09-30T18:47:35.375" v="95" actId="20577"/>
        <pc:sldMkLst>
          <pc:docMk/>
          <pc:sldMk cId="0" sldId="273"/>
        </pc:sldMkLst>
        <pc:spChg chg="mod">
          <ac:chgData name="Nicki Wadley (Central)" userId="S::nwadley@cen.dgat.org.uk::231b1077-7a48-4ddd-bb41-e600d5a790b5" providerId="AD" clId="Web-{864C8466-9BCB-C01A-E3B2-B75E5E74BD4C}" dt="2024-09-30T18:47:35.375" v="95" actId="20577"/>
          <ac:spMkLst>
            <pc:docMk/>
            <pc:sldMk cId="0" sldId="273"/>
            <ac:spMk id="2" creationId="{00000000-0000-0000-0000-000000000000}"/>
          </ac:spMkLst>
        </pc:spChg>
      </pc:sldChg>
      <pc:sldChg chg="addSp delSp modSp">
        <pc:chgData name="Nicki Wadley (Central)" userId="S::nwadley@cen.dgat.org.uk::231b1077-7a48-4ddd-bb41-e600d5a790b5" providerId="AD" clId="Web-{864C8466-9BCB-C01A-E3B2-B75E5E74BD4C}" dt="2024-09-30T18:49:18.334" v="102" actId="1076"/>
        <pc:sldMkLst>
          <pc:docMk/>
          <pc:sldMk cId="0" sldId="274"/>
        </pc:sldMkLst>
        <pc:picChg chg="del mod">
          <ac:chgData name="Nicki Wadley (Central)" userId="S::nwadley@cen.dgat.org.uk::231b1077-7a48-4ddd-bb41-e600d5a790b5" providerId="AD" clId="Web-{864C8466-9BCB-C01A-E3B2-B75E5E74BD4C}" dt="2024-09-30T18:48:05.283" v="97"/>
          <ac:picMkLst>
            <pc:docMk/>
            <pc:sldMk cId="0" sldId="274"/>
            <ac:picMk id="3" creationId="{00000000-0000-0000-0000-000000000000}"/>
          </ac:picMkLst>
        </pc:picChg>
        <pc:picChg chg="add mod">
          <ac:chgData name="Nicki Wadley (Central)" userId="S::nwadley@cen.dgat.org.uk::231b1077-7a48-4ddd-bb41-e600d5a790b5" providerId="AD" clId="Web-{864C8466-9BCB-C01A-E3B2-B75E5E74BD4C}" dt="2024-09-30T18:49:18.334" v="102" actId="1076"/>
          <ac:picMkLst>
            <pc:docMk/>
            <pc:sldMk cId="0" sldId="274"/>
            <ac:picMk id="5" creationId="{AAE438FC-9E21-96AA-CE87-67E2C350482F}"/>
          </ac:picMkLst>
        </pc:picChg>
      </pc:sldChg>
      <pc:sldChg chg="addSp delSp modSp">
        <pc:chgData name="Nicki Wadley (Central)" userId="S::nwadley@cen.dgat.org.uk::231b1077-7a48-4ddd-bb41-e600d5a790b5" providerId="AD" clId="Web-{864C8466-9BCB-C01A-E3B2-B75E5E74BD4C}" dt="2024-09-30T18:50:47.307" v="108" actId="14100"/>
        <pc:sldMkLst>
          <pc:docMk/>
          <pc:sldMk cId="0" sldId="275"/>
        </pc:sldMkLst>
        <pc:picChg chg="del">
          <ac:chgData name="Nicki Wadley (Central)" userId="S::nwadley@cen.dgat.org.uk::231b1077-7a48-4ddd-bb41-e600d5a790b5" providerId="AD" clId="Web-{864C8466-9BCB-C01A-E3B2-B75E5E74BD4C}" dt="2024-09-30T18:49:31.553" v="103"/>
          <ac:picMkLst>
            <pc:docMk/>
            <pc:sldMk cId="0" sldId="275"/>
            <ac:picMk id="3" creationId="{00000000-0000-0000-0000-000000000000}"/>
          </ac:picMkLst>
        </pc:picChg>
        <pc:picChg chg="add mod">
          <ac:chgData name="Nicki Wadley (Central)" userId="S::nwadley@cen.dgat.org.uk::231b1077-7a48-4ddd-bb41-e600d5a790b5" providerId="AD" clId="Web-{864C8466-9BCB-C01A-E3B2-B75E5E74BD4C}" dt="2024-09-30T18:50:47.307" v="108" actId="14100"/>
          <ac:picMkLst>
            <pc:docMk/>
            <pc:sldMk cId="0" sldId="275"/>
            <ac:picMk id="5" creationId="{6030421F-4BA6-2EDF-58E0-D910CEAC6968}"/>
          </ac:picMkLst>
        </pc:picChg>
      </pc:sldChg>
      <pc:sldChg chg="modSp">
        <pc:chgData name="Nicki Wadley (Central)" userId="S::nwadley@cen.dgat.org.uk::231b1077-7a48-4ddd-bb41-e600d5a790b5" providerId="AD" clId="Web-{864C8466-9BCB-C01A-E3B2-B75E5E74BD4C}" dt="2024-09-30T18:51:00.449" v="109" actId="20577"/>
        <pc:sldMkLst>
          <pc:docMk/>
          <pc:sldMk cId="0" sldId="276"/>
        </pc:sldMkLst>
        <pc:spChg chg="mod">
          <ac:chgData name="Nicki Wadley (Central)" userId="S::nwadley@cen.dgat.org.uk::231b1077-7a48-4ddd-bb41-e600d5a790b5" providerId="AD" clId="Web-{864C8466-9BCB-C01A-E3B2-B75E5E74BD4C}" dt="2024-09-30T18:51:00.449" v="109" actId="20577"/>
          <ac:spMkLst>
            <pc:docMk/>
            <pc:sldMk cId="0" sldId="276"/>
            <ac:spMk id="2" creationId="{00000000-0000-0000-0000-000000000000}"/>
          </ac:spMkLst>
        </pc:spChg>
      </pc:sldChg>
      <pc:sldChg chg="modSp">
        <pc:chgData name="Nicki Wadley (Central)" userId="S::nwadley@cen.dgat.org.uk::231b1077-7a48-4ddd-bb41-e600d5a790b5" providerId="AD" clId="Web-{864C8466-9BCB-C01A-E3B2-B75E5E74BD4C}" dt="2024-09-30T19:03:56.693" v="403" actId="20577"/>
        <pc:sldMkLst>
          <pc:docMk/>
          <pc:sldMk cId="0" sldId="279"/>
        </pc:sldMkLst>
        <pc:spChg chg="mod">
          <ac:chgData name="Nicki Wadley (Central)" userId="S::nwadley@cen.dgat.org.uk::231b1077-7a48-4ddd-bb41-e600d5a790b5" providerId="AD" clId="Web-{864C8466-9BCB-C01A-E3B2-B75E5E74BD4C}" dt="2024-09-30T19:03:56.693" v="403" actId="20577"/>
          <ac:spMkLst>
            <pc:docMk/>
            <pc:sldMk cId="0" sldId="279"/>
            <ac:spMk id="2" creationId="{00000000-0000-0000-0000-000000000000}"/>
          </ac:spMkLst>
        </pc:spChg>
      </pc:sldChg>
      <pc:sldChg chg="modSp">
        <pc:chgData name="Nicki Wadley (Central)" userId="S::nwadley@cen.dgat.org.uk::231b1077-7a48-4ddd-bb41-e600d5a790b5" providerId="AD" clId="Web-{864C8466-9BCB-C01A-E3B2-B75E5E74BD4C}" dt="2024-09-30T18:53:27.050" v="159" actId="1076"/>
        <pc:sldMkLst>
          <pc:docMk/>
          <pc:sldMk cId="0" sldId="284"/>
        </pc:sldMkLst>
        <pc:spChg chg="mod">
          <ac:chgData name="Nicki Wadley (Central)" userId="S::nwadley@cen.dgat.org.uk::231b1077-7a48-4ddd-bb41-e600d5a790b5" providerId="AD" clId="Web-{864C8466-9BCB-C01A-E3B2-B75E5E74BD4C}" dt="2024-09-30T18:53:27.050" v="159" actId="1076"/>
          <ac:spMkLst>
            <pc:docMk/>
            <pc:sldMk cId="0" sldId="284"/>
            <ac:spMk id="9" creationId="{00000000-0000-0000-0000-000000000000}"/>
          </ac:spMkLst>
        </pc:spChg>
      </pc:sldChg>
      <pc:sldChg chg="modSp">
        <pc:chgData name="Nicki Wadley (Central)" userId="S::nwadley@cen.dgat.org.uk::231b1077-7a48-4ddd-bb41-e600d5a790b5" providerId="AD" clId="Web-{864C8466-9BCB-C01A-E3B2-B75E5E74BD4C}" dt="2024-09-30T18:54:56.883" v="228" actId="1076"/>
        <pc:sldMkLst>
          <pc:docMk/>
          <pc:sldMk cId="0" sldId="285"/>
        </pc:sldMkLst>
        <pc:spChg chg="mod">
          <ac:chgData name="Nicki Wadley (Central)" userId="S::nwadley@cen.dgat.org.uk::231b1077-7a48-4ddd-bb41-e600d5a790b5" providerId="AD" clId="Web-{864C8466-9BCB-C01A-E3B2-B75E5E74BD4C}" dt="2024-09-30T18:53:52.364" v="198" actId="14100"/>
          <ac:spMkLst>
            <pc:docMk/>
            <pc:sldMk cId="0" sldId="285"/>
            <ac:spMk id="2" creationId="{00000000-0000-0000-0000-000000000000}"/>
          </ac:spMkLst>
        </pc:spChg>
        <pc:spChg chg="mod">
          <ac:chgData name="Nicki Wadley (Central)" userId="S::nwadley@cen.dgat.org.uk::231b1077-7a48-4ddd-bb41-e600d5a790b5" providerId="AD" clId="Web-{864C8466-9BCB-C01A-E3B2-B75E5E74BD4C}" dt="2024-09-30T18:54:41.445" v="225" actId="20577"/>
          <ac:spMkLst>
            <pc:docMk/>
            <pc:sldMk cId="0" sldId="285"/>
            <ac:spMk id="3" creationId="{00000000-0000-0000-0000-000000000000}"/>
          </ac:spMkLst>
        </pc:spChg>
        <pc:spChg chg="mod">
          <ac:chgData name="Nicki Wadley (Central)" userId="S::nwadley@cen.dgat.org.uk::231b1077-7a48-4ddd-bb41-e600d5a790b5" providerId="AD" clId="Web-{864C8466-9BCB-C01A-E3B2-B75E5E74BD4C}" dt="2024-09-30T18:54:56.883" v="228" actId="1076"/>
          <ac:spMkLst>
            <pc:docMk/>
            <pc:sldMk cId="0" sldId="285"/>
            <ac:spMk id="4" creationId="{00000000-0000-0000-0000-000000000000}"/>
          </ac:spMkLst>
        </pc:spChg>
      </pc:sldChg>
      <pc:sldChg chg="modSp">
        <pc:chgData name="Nicki Wadley (Central)" userId="S::nwadley@cen.dgat.org.uk::231b1077-7a48-4ddd-bb41-e600d5a790b5" providerId="AD" clId="Web-{864C8466-9BCB-C01A-E3B2-B75E5E74BD4C}" dt="2024-09-30T18:55:49.214" v="273" actId="20577"/>
        <pc:sldMkLst>
          <pc:docMk/>
          <pc:sldMk cId="0" sldId="286"/>
        </pc:sldMkLst>
        <pc:spChg chg="mod">
          <ac:chgData name="Nicki Wadley (Central)" userId="S::nwadley@cen.dgat.org.uk::231b1077-7a48-4ddd-bb41-e600d5a790b5" providerId="AD" clId="Web-{864C8466-9BCB-C01A-E3B2-B75E5E74BD4C}" dt="2024-09-30T18:55:49.214" v="273" actId="20577"/>
          <ac:spMkLst>
            <pc:docMk/>
            <pc:sldMk cId="0" sldId="286"/>
            <ac:spMk id="2" creationId="{00000000-0000-0000-0000-000000000000}"/>
          </ac:spMkLst>
        </pc:spChg>
        <pc:spChg chg="mod">
          <ac:chgData name="Nicki Wadley (Central)" userId="S::nwadley@cen.dgat.org.uk::231b1077-7a48-4ddd-bb41-e600d5a790b5" providerId="AD" clId="Web-{864C8466-9BCB-C01A-E3B2-B75E5E74BD4C}" dt="2024-09-30T18:55:36.354" v="257" actId="20577"/>
          <ac:spMkLst>
            <pc:docMk/>
            <pc:sldMk cId="0" sldId="286"/>
            <ac:spMk id="3" creationId="{00000000-0000-0000-0000-000000000000}"/>
          </ac:spMkLst>
        </pc:spChg>
      </pc:sldChg>
      <pc:sldChg chg="modSp">
        <pc:chgData name="Nicki Wadley (Central)" userId="S::nwadley@cen.dgat.org.uk::231b1077-7a48-4ddd-bb41-e600d5a790b5" providerId="AD" clId="Web-{864C8466-9BCB-C01A-E3B2-B75E5E74BD4C}" dt="2024-09-30T18:56:01.512" v="275" actId="20577"/>
        <pc:sldMkLst>
          <pc:docMk/>
          <pc:sldMk cId="0" sldId="287"/>
        </pc:sldMkLst>
        <pc:spChg chg="mod">
          <ac:chgData name="Nicki Wadley (Central)" userId="S::nwadley@cen.dgat.org.uk::231b1077-7a48-4ddd-bb41-e600d5a790b5" providerId="AD" clId="Web-{864C8466-9BCB-C01A-E3B2-B75E5E74BD4C}" dt="2024-09-30T18:56:01.512" v="275" actId="20577"/>
          <ac:spMkLst>
            <pc:docMk/>
            <pc:sldMk cId="0" sldId="287"/>
            <ac:spMk id="7" creationId="{00000000-0000-0000-0000-000000000000}"/>
          </ac:spMkLst>
        </pc:spChg>
      </pc:sldChg>
      <pc:sldChg chg="modSp">
        <pc:chgData name="Nicki Wadley (Central)" userId="S::nwadley@cen.dgat.org.uk::231b1077-7a48-4ddd-bb41-e600d5a790b5" providerId="AD" clId="Web-{864C8466-9BCB-C01A-E3B2-B75E5E74BD4C}" dt="2024-09-30T18:56:18.387" v="277" actId="1076"/>
        <pc:sldMkLst>
          <pc:docMk/>
          <pc:sldMk cId="0" sldId="288"/>
        </pc:sldMkLst>
        <pc:spChg chg="mod">
          <ac:chgData name="Nicki Wadley (Central)" userId="S::nwadley@cen.dgat.org.uk::231b1077-7a48-4ddd-bb41-e600d5a790b5" providerId="AD" clId="Web-{864C8466-9BCB-C01A-E3B2-B75E5E74BD4C}" dt="2024-09-30T18:56:18.387" v="277" actId="1076"/>
          <ac:spMkLst>
            <pc:docMk/>
            <pc:sldMk cId="0" sldId="288"/>
            <ac:spMk id="2" creationId="{00000000-0000-0000-0000-000000000000}"/>
          </ac:spMkLst>
        </pc:spChg>
      </pc:sldChg>
      <pc:sldChg chg="modSp">
        <pc:chgData name="Nicki Wadley (Central)" userId="S::nwadley@cen.dgat.org.uk::231b1077-7a48-4ddd-bb41-e600d5a790b5" providerId="AD" clId="Web-{864C8466-9BCB-C01A-E3B2-B75E5E74BD4C}" dt="2024-09-30T18:56:43.482" v="279" actId="20577"/>
        <pc:sldMkLst>
          <pc:docMk/>
          <pc:sldMk cId="0" sldId="290"/>
        </pc:sldMkLst>
        <pc:spChg chg="mod">
          <ac:chgData name="Nicki Wadley (Central)" userId="S::nwadley@cen.dgat.org.uk::231b1077-7a48-4ddd-bb41-e600d5a790b5" providerId="AD" clId="Web-{864C8466-9BCB-C01A-E3B2-B75E5E74BD4C}" dt="2024-09-30T18:56:43.482" v="279" actId="20577"/>
          <ac:spMkLst>
            <pc:docMk/>
            <pc:sldMk cId="0" sldId="290"/>
            <ac:spMk id="2" creationId="{00000000-0000-0000-0000-000000000000}"/>
          </ac:spMkLst>
        </pc:spChg>
      </pc:sldChg>
      <pc:sldChg chg="modSp">
        <pc:chgData name="Nicki Wadley (Central)" userId="S::nwadley@cen.dgat.org.uk::231b1077-7a48-4ddd-bb41-e600d5a790b5" providerId="AD" clId="Web-{864C8466-9BCB-C01A-E3B2-B75E5E74BD4C}" dt="2024-09-30T18:57:02.640" v="280" actId="1076"/>
        <pc:sldMkLst>
          <pc:docMk/>
          <pc:sldMk cId="0" sldId="292"/>
        </pc:sldMkLst>
        <pc:spChg chg="mod">
          <ac:chgData name="Nicki Wadley (Central)" userId="S::nwadley@cen.dgat.org.uk::231b1077-7a48-4ddd-bb41-e600d5a790b5" providerId="AD" clId="Web-{864C8466-9BCB-C01A-E3B2-B75E5E74BD4C}" dt="2024-09-30T18:57:02.640" v="280" actId="1076"/>
          <ac:spMkLst>
            <pc:docMk/>
            <pc:sldMk cId="0" sldId="292"/>
            <ac:spMk id="2" creationId="{00000000-0000-0000-0000-000000000000}"/>
          </ac:spMkLst>
        </pc:spChg>
      </pc:sldChg>
      <pc:sldChg chg="modSp">
        <pc:chgData name="Nicki Wadley (Central)" userId="S::nwadley@cen.dgat.org.uk::231b1077-7a48-4ddd-bb41-e600d5a790b5" providerId="AD" clId="Web-{864C8466-9BCB-C01A-E3B2-B75E5E74BD4C}" dt="2024-09-30T18:57:44.142" v="290" actId="20577"/>
        <pc:sldMkLst>
          <pc:docMk/>
          <pc:sldMk cId="0" sldId="293"/>
        </pc:sldMkLst>
        <pc:spChg chg="mod">
          <ac:chgData name="Nicki Wadley (Central)" userId="S::nwadley@cen.dgat.org.uk::231b1077-7a48-4ddd-bb41-e600d5a790b5" providerId="AD" clId="Web-{864C8466-9BCB-C01A-E3B2-B75E5E74BD4C}" dt="2024-09-30T18:57:44.142" v="290" actId="20577"/>
          <ac:spMkLst>
            <pc:docMk/>
            <pc:sldMk cId="0" sldId="293"/>
            <ac:spMk id="2" creationId="{00000000-0000-0000-0000-000000000000}"/>
          </ac:spMkLst>
        </pc:spChg>
      </pc:sldChg>
      <pc:sldChg chg="modSp">
        <pc:chgData name="Nicki Wadley (Central)" userId="S::nwadley@cen.dgat.org.uk::231b1077-7a48-4ddd-bb41-e600d5a790b5" providerId="AD" clId="Web-{864C8466-9BCB-C01A-E3B2-B75E5E74BD4C}" dt="2024-09-30T18:58:18.175" v="293" actId="20577"/>
        <pc:sldMkLst>
          <pc:docMk/>
          <pc:sldMk cId="0" sldId="296"/>
        </pc:sldMkLst>
        <pc:spChg chg="mod">
          <ac:chgData name="Nicki Wadley (Central)" userId="S::nwadley@cen.dgat.org.uk::231b1077-7a48-4ddd-bb41-e600d5a790b5" providerId="AD" clId="Web-{864C8466-9BCB-C01A-E3B2-B75E5E74BD4C}" dt="2024-09-30T18:58:00.112" v="291" actId="20577"/>
          <ac:spMkLst>
            <pc:docMk/>
            <pc:sldMk cId="0" sldId="296"/>
            <ac:spMk id="2" creationId="{00000000-0000-0000-0000-000000000000}"/>
          </ac:spMkLst>
        </pc:spChg>
        <pc:spChg chg="mod">
          <ac:chgData name="Nicki Wadley (Central)" userId="S::nwadley@cen.dgat.org.uk::231b1077-7a48-4ddd-bb41-e600d5a790b5" providerId="AD" clId="Web-{864C8466-9BCB-C01A-E3B2-B75E5E74BD4C}" dt="2024-09-30T18:58:07.190" v="292" actId="20577"/>
          <ac:spMkLst>
            <pc:docMk/>
            <pc:sldMk cId="0" sldId="296"/>
            <ac:spMk id="3" creationId="{00000000-0000-0000-0000-000000000000}"/>
          </ac:spMkLst>
        </pc:spChg>
        <pc:spChg chg="mod">
          <ac:chgData name="Nicki Wadley (Central)" userId="S::nwadley@cen.dgat.org.uk::231b1077-7a48-4ddd-bb41-e600d5a790b5" providerId="AD" clId="Web-{864C8466-9BCB-C01A-E3B2-B75E5E74BD4C}" dt="2024-09-30T18:58:18.175" v="293" actId="20577"/>
          <ac:spMkLst>
            <pc:docMk/>
            <pc:sldMk cId="0" sldId="296"/>
            <ac:spMk id="8" creationId="{00000000-0000-0000-0000-000000000000}"/>
          </ac:spMkLst>
        </pc:spChg>
      </pc:sldChg>
      <pc:sldChg chg="modSp">
        <pc:chgData name="Nicki Wadley (Central)" userId="S::nwadley@cen.dgat.org.uk::231b1077-7a48-4ddd-bb41-e600d5a790b5" providerId="AD" clId="Web-{864C8466-9BCB-C01A-E3B2-B75E5E74BD4C}" dt="2024-09-30T18:58:35.629" v="294" actId="20577"/>
        <pc:sldMkLst>
          <pc:docMk/>
          <pc:sldMk cId="0" sldId="297"/>
        </pc:sldMkLst>
        <pc:spChg chg="mod">
          <ac:chgData name="Nicki Wadley (Central)" userId="S::nwadley@cen.dgat.org.uk::231b1077-7a48-4ddd-bb41-e600d5a790b5" providerId="AD" clId="Web-{864C8466-9BCB-C01A-E3B2-B75E5E74BD4C}" dt="2024-09-30T18:58:35.629" v="294" actId="20577"/>
          <ac:spMkLst>
            <pc:docMk/>
            <pc:sldMk cId="0" sldId="297"/>
            <ac:spMk id="2" creationId="{00000000-0000-0000-0000-000000000000}"/>
          </ac:spMkLst>
        </pc:spChg>
      </pc:sldChg>
      <pc:sldChg chg="modSp">
        <pc:chgData name="Nicki Wadley (Central)" userId="S::nwadley@cen.dgat.org.uk::231b1077-7a48-4ddd-bb41-e600d5a790b5" providerId="AD" clId="Web-{864C8466-9BCB-C01A-E3B2-B75E5E74BD4C}" dt="2024-09-30T18:58:47.114" v="295" actId="20577"/>
        <pc:sldMkLst>
          <pc:docMk/>
          <pc:sldMk cId="0" sldId="298"/>
        </pc:sldMkLst>
        <pc:spChg chg="mod">
          <ac:chgData name="Nicki Wadley (Central)" userId="S::nwadley@cen.dgat.org.uk::231b1077-7a48-4ddd-bb41-e600d5a790b5" providerId="AD" clId="Web-{864C8466-9BCB-C01A-E3B2-B75E5E74BD4C}" dt="2024-09-30T18:58:47.114" v="295" actId="20577"/>
          <ac:spMkLst>
            <pc:docMk/>
            <pc:sldMk cId="0" sldId="298"/>
            <ac:spMk id="2" creationId="{00000000-0000-0000-0000-000000000000}"/>
          </ac:spMkLst>
        </pc:spChg>
      </pc:sldChg>
      <pc:sldChg chg="modSp">
        <pc:chgData name="Nicki Wadley (Central)" userId="S::nwadley@cen.dgat.org.uk::231b1077-7a48-4ddd-bb41-e600d5a790b5" providerId="AD" clId="Web-{864C8466-9BCB-C01A-E3B2-B75E5E74BD4C}" dt="2024-09-30T18:59:01.927" v="296" actId="20577"/>
        <pc:sldMkLst>
          <pc:docMk/>
          <pc:sldMk cId="0" sldId="299"/>
        </pc:sldMkLst>
        <pc:spChg chg="mod">
          <ac:chgData name="Nicki Wadley (Central)" userId="S::nwadley@cen.dgat.org.uk::231b1077-7a48-4ddd-bb41-e600d5a790b5" providerId="AD" clId="Web-{864C8466-9BCB-C01A-E3B2-B75E5E74BD4C}" dt="2024-09-30T18:59:01.927" v="296" actId="20577"/>
          <ac:spMkLst>
            <pc:docMk/>
            <pc:sldMk cId="0" sldId="299"/>
            <ac:spMk id="2" creationId="{00000000-0000-0000-0000-000000000000}"/>
          </ac:spMkLst>
        </pc:spChg>
      </pc:sldChg>
      <pc:sldChg chg="modSp">
        <pc:chgData name="Nicki Wadley (Central)" userId="S::nwadley@cen.dgat.org.uk::231b1077-7a48-4ddd-bb41-e600d5a790b5" providerId="AD" clId="Web-{864C8466-9BCB-C01A-E3B2-B75E5E74BD4C}" dt="2024-09-30T18:59:51.711" v="311" actId="20577"/>
        <pc:sldMkLst>
          <pc:docMk/>
          <pc:sldMk cId="0" sldId="305"/>
        </pc:sldMkLst>
        <pc:spChg chg="mod">
          <ac:chgData name="Nicki Wadley (Central)" userId="S::nwadley@cen.dgat.org.uk::231b1077-7a48-4ddd-bb41-e600d5a790b5" providerId="AD" clId="Web-{864C8466-9BCB-C01A-E3B2-B75E5E74BD4C}" dt="2024-09-30T18:59:26.179" v="301" actId="20577"/>
          <ac:spMkLst>
            <pc:docMk/>
            <pc:sldMk cId="0" sldId="305"/>
            <ac:spMk id="2" creationId="{00000000-0000-0000-0000-000000000000}"/>
          </ac:spMkLst>
        </pc:spChg>
        <pc:spChg chg="mod">
          <ac:chgData name="Nicki Wadley (Central)" userId="S::nwadley@cen.dgat.org.uk::231b1077-7a48-4ddd-bb41-e600d5a790b5" providerId="AD" clId="Web-{864C8466-9BCB-C01A-E3B2-B75E5E74BD4C}" dt="2024-09-30T18:59:51.711" v="311" actId="20577"/>
          <ac:spMkLst>
            <pc:docMk/>
            <pc:sldMk cId="0" sldId="305"/>
            <ac:spMk id="3" creationId="{00000000-0000-0000-0000-000000000000}"/>
          </ac:spMkLst>
        </pc:spChg>
      </pc:sldChg>
      <pc:sldChg chg="addSp delSp modSp">
        <pc:chgData name="Nicki Wadley (Central)" userId="S::nwadley@cen.dgat.org.uk::231b1077-7a48-4ddd-bb41-e600d5a790b5" providerId="AD" clId="Web-{864C8466-9BCB-C01A-E3B2-B75E5E74BD4C}" dt="2024-09-30T19:01:08.903" v="339" actId="14100"/>
        <pc:sldMkLst>
          <pc:docMk/>
          <pc:sldMk cId="0" sldId="306"/>
        </pc:sldMkLst>
        <pc:spChg chg="del mod">
          <ac:chgData name="Nicki Wadley (Central)" userId="S::nwadley@cen.dgat.org.uk::231b1077-7a48-4ddd-bb41-e600d5a790b5" providerId="AD" clId="Web-{864C8466-9BCB-C01A-E3B2-B75E5E74BD4C}" dt="2024-09-30T19:00:53.668" v="335"/>
          <ac:spMkLst>
            <pc:docMk/>
            <pc:sldMk cId="0" sldId="306"/>
            <ac:spMk id="2" creationId="{00000000-0000-0000-0000-000000000000}"/>
          </ac:spMkLst>
        </pc:spChg>
        <pc:spChg chg="add mod">
          <ac:chgData name="Nicki Wadley (Central)" userId="S::nwadley@cen.dgat.org.uk::231b1077-7a48-4ddd-bb41-e600d5a790b5" providerId="AD" clId="Web-{864C8466-9BCB-C01A-E3B2-B75E5E74BD4C}" dt="2024-09-30T19:01:08.903" v="339" actId="14100"/>
          <ac:spMkLst>
            <pc:docMk/>
            <pc:sldMk cId="0" sldId="306"/>
            <ac:spMk id="4" creationId="{B86E3E17-1AE5-8687-5B01-3F87451B76D9}"/>
          </ac:spMkLst>
        </pc:spChg>
      </pc:sldChg>
      <pc:sldChg chg="modSp">
        <pc:chgData name="Nicki Wadley (Central)" userId="S::nwadley@cen.dgat.org.uk::231b1077-7a48-4ddd-bb41-e600d5a790b5" providerId="AD" clId="Web-{864C8466-9BCB-C01A-E3B2-B75E5E74BD4C}" dt="2024-09-30T19:01:58.984" v="349" actId="20577"/>
        <pc:sldMkLst>
          <pc:docMk/>
          <pc:sldMk cId="0" sldId="308"/>
        </pc:sldMkLst>
        <pc:spChg chg="mod">
          <ac:chgData name="Nicki Wadley (Central)" userId="S::nwadley@cen.dgat.org.uk::231b1077-7a48-4ddd-bb41-e600d5a790b5" providerId="AD" clId="Web-{864C8466-9BCB-C01A-E3B2-B75E5E74BD4C}" dt="2024-09-30T19:01:45.920" v="343" actId="20577"/>
          <ac:spMkLst>
            <pc:docMk/>
            <pc:sldMk cId="0" sldId="308"/>
            <ac:spMk id="15" creationId="{00000000-0000-0000-0000-000000000000}"/>
          </ac:spMkLst>
        </pc:spChg>
        <pc:spChg chg="mod">
          <ac:chgData name="Nicki Wadley (Central)" userId="S::nwadley@cen.dgat.org.uk::231b1077-7a48-4ddd-bb41-e600d5a790b5" providerId="AD" clId="Web-{864C8466-9BCB-C01A-E3B2-B75E5E74BD4C}" dt="2024-09-30T19:01:27.622" v="341" actId="20577"/>
          <ac:spMkLst>
            <pc:docMk/>
            <pc:sldMk cId="0" sldId="308"/>
            <ac:spMk id="17" creationId="{00000000-0000-0000-0000-000000000000}"/>
          </ac:spMkLst>
        </pc:spChg>
        <pc:spChg chg="mod">
          <ac:chgData name="Nicki Wadley (Central)" userId="S::nwadley@cen.dgat.org.uk::231b1077-7a48-4ddd-bb41-e600d5a790b5" providerId="AD" clId="Web-{864C8466-9BCB-C01A-E3B2-B75E5E74BD4C}" dt="2024-09-30T19:01:58.984" v="349" actId="20577"/>
          <ac:spMkLst>
            <pc:docMk/>
            <pc:sldMk cId="0" sldId="308"/>
            <ac:spMk id="19" creationId="{00000000-0000-0000-0000-000000000000}"/>
          </ac:spMkLst>
        </pc:spChg>
      </pc:sldChg>
      <pc:sldChg chg="modSp">
        <pc:chgData name="Nicki Wadley (Central)" userId="S::nwadley@cen.dgat.org.uk::231b1077-7a48-4ddd-bb41-e600d5a790b5" providerId="AD" clId="Web-{864C8466-9BCB-C01A-E3B2-B75E5E74BD4C}" dt="2024-09-30T18:46:50.326" v="87" actId="20577"/>
        <pc:sldMkLst>
          <pc:docMk/>
          <pc:sldMk cId="771214368" sldId="317"/>
        </pc:sldMkLst>
        <pc:spChg chg="mod">
          <ac:chgData name="Nicki Wadley (Central)" userId="S::nwadley@cen.dgat.org.uk::231b1077-7a48-4ddd-bb41-e600d5a790b5" providerId="AD" clId="Web-{864C8466-9BCB-C01A-E3B2-B75E5E74BD4C}" dt="2024-09-30T18:46:50.326" v="87" actId="20577"/>
          <ac:spMkLst>
            <pc:docMk/>
            <pc:sldMk cId="771214368" sldId="317"/>
            <ac:spMk id="2" creationId="{00000000-0000-0000-0000-000000000000}"/>
          </ac:spMkLst>
        </pc:spChg>
      </pc:sldChg>
      <pc:sldChg chg="del">
        <pc:chgData name="Nicki Wadley (Central)" userId="S::nwadley@cen.dgat.org.uk::231b1077-7a48-4ddd-bb41-e600d5a790b5" providerId="AD" clId="Web-{864C8466-9BCB-C01A-E3B2-B75E5E74BD4C}" dt="2024-09-30T18:35:41.588" v="0"/>
        <pc:sldMkLst>
          <pc:docMk/>
          <pc:sldMk cId="1108316991" sldId="319"/>
        </pc:sldMkLst>
      </pc:sldChg>
      <pc:sldChg chg="del">
        <pc:chgData name="Nicki Wadley (Central)" userId="S::nwadley@cen.dgat.org.uk::231b1077-7a48-4ddd-bb41-e600d5a790b5" providerId="AD" clId="Web-{864C8466-9BCB-C01A-E3B2-B75E5E74BD4C}" dt="2024-09-30T18:36:10.183" v="2"/>
        <pc:sldMkLst>
          <pc:docMk/>
          <pc:sldMk cId="3942662013" sldId="320"/>
        </pc:sldMkLst>
      </pc:sldChg>
      <pc:sldChg chg="del">
        <pc:chgData name="Nicki Wadley (Central)" userId="S::nwadley@cen.dgat.org.uk::231b1077-7a48-4ddd-bb41-e600d5a790b5" providerId="AD" clId="Web-{864C8466-9BCB-C01A-E3B2-B75E5E74BD4C}" dt="2024-09-30T18:52:04.515" v="110"/>
        <pc:sldMkLst>
          <pc:docMk/>
          <pc:sldMk cId="1003998656" sldId="321"/>
        </pc:sldMkLst>
      </pc:sldChg>
      <pc:sldChg chg="modSp add del">
        <pc:chgData name="Nicki Wadley (Central)" userId="S::nwadley@cen.dgat.org.uk::231b1077-7a48-4ddd-bb41-e600d5a790b5" providerId="AD" clId="Web-{864C8466-9BCB-C01A-E3B2-B75E5E74BD4C}" dt="2024-09-30T18:42:43.204" v="58"/>
        <pc:sldMkLst>
          <pc:docMk/>
          <pc:sldMk cId="471476060" sldId="2532"/>
        </pc:sldMkLst>
        <pc:spChg chg="mod">
          <ac:chgData name="Nicki Wadley (Central)" userId="S::nwadley@cen.dgat.org.uk::231b1077-7a48-4ddd-bb41-e600d5a790b5" providerId="AD" clId="Web-{864C8466-9BCB-C01A-E3B2-B75E5E74BD4C}" dt="2024-09-30T18:42:24.546" v="50" actId="20577"/>
          <ac:spMkLst>
            <pc:docMk/>
            <pc:sldMk cId="471476060" sldId="2532"/>
            <ac:spMk id="2" creationId="{D9FF16FD-D8A7-B604-9532-1E29B9BDF5F0}"/>
          </ac:spMkLst>
        </pc:spChg>
        <pc:spChg chg="mod">
          <ac:chgData name="Nicki Wadley (Central)" userId="S::nwadley@cen.dgat.org.uk::231b1077-7a48-4ddd-bb41-e600d5a790b5" providerId="AD" clId="Web-{864C8466-9BCB-C01A-E3B2-B75E5E74BD4C}" dt="2024-09-30T18:42:22.749" v="49" actId="20577"/>
          <ac:spMkLst>
            <pc:docMk/>
            <pc:sldMk cId="471476060" sldId="2532"/>
            <ac:spMk id="3" creationId="{B4015835-6063-7C10-467A-E03F767BAA71}"/>
          </ac:spMkLst>
        </pc:spChg>
      </pc:sldChg>
      <pc:sldChg chg="addSp delSp modSp add mod replId setBg setFolMasterObjs">
        <pc:chgData name="Nicki Wadley (Central)" userId="S::nwadley@cen.dgat.org.uk::231b1077-7a48-4ddd-bb41-e600d5a790b5" providerId="AD" clId="Web-{864C8466-9BCB-C01A-E3B2-B75E5E74BD4C}" dt="2024-09-30T18:46:12.824" v="85"/>
        <pc:sldMkLst>
          <pc:docMk/>
          <pc:sldMk cId="3535078848" sldId="2533"/>
        </pc:sldMkLst>
        <pc:spChg chg="mod">
          <ac:chgData name="Nicki Wadley (Central)" userId="S::nwadley@cen.dgat.org.uk::231b1077-7a48-4ddd-bb41-e600d5a790b5" providerId="AD" clId="Web-{864C8466-9BCB-C01A-E3B2-B75E5E74BD4C}" dt="2024-09-30T18:46:12.824" v="85"/>
          <ac:spMkLst>
            <pc:docMk/>
            <pc:sldMk cId="3535078848" sldId="2533"/>
            <ac:spMk id="2" creationId="{00000000-0000-0000-0000-000000000000}"/>
          </ac:spMkLst>
        </pc:spChg>
        <pc:spChg chg="add mod">
          <ac:chgData name="Nicki Wadley (Central)" userId="S::nwadley@cen.dgat.org.uk::231b1077-7a48-4ddd-bb41-e600d5a790b5" providerId="AD" clId="Web-{864C8466-9BCB-C01A-E3B2-B75E5E74BD4C}" dt="2024-09-30T18:46:12.824" v="85"/>
          <ac:spMkLst>
            <pc:docMk/>
            <pc:sldMk cId="3535078848" sldId="2533"/>
            <ac:spMk id="3" creationId="{265C2AC5-C512-D01D-45DD-A217FEC45134}"/>
          </ac:spMkLst>
        </pc:spChg>
        <pc:spChg chg="del mod">
          <ac:chgData name="Nicki Wadley (Central)" userId="S::nwadley@cen.dgat.org.uk::231b1077-7a48-4ddd-bb41-e600d5a790b5" providerId="AD" clId="Web-{864C8466-9BCB-C01A-E3B2-B75E5E74BD4C}" dt="2024-09-30T18:42:36.750" v="56"/>
          <ac:spMkLst>
            <pc:docMk/>
            <pc:sldMk cId="3535078848" sldId="2533"/>
            <ac:spMk id="7" creationId="{00000000-0000-0000-0000-000000000000}"/>
          </ac:spMkLst>
        </pc:spChg>
        <pc:spChg chg="del">
          <ac:chgData name="Nicki Wadley (Central)" userId="S::nwadley@cen.dgat.org.uk::231b1077-7a48-4ddd-bb41-e600d5a790b5" providerId="AD" clId="Web-{864C8466-9BCB-C01A-E3B2-B75E5E74BD4C}" dt="2024-09-30T18:42:38.375" v="57"/>
          <ac:spMkLst>
            <pc:docMk/>
            <pc:sldMk cId="3535078848" sldId="2533"/>
            <ac:spMk id="8" creationId="{00000000-0000-0000-0000-000000000000}"/>
          </ac:spMkLst>
        </pc:spChg>
        <pc:spChg chg="add del">
          <ac:chgData name="Nicki Wadley (Central)" userId="S::nwadley@cen.dgat.org.uk::231b1077-7a48-4ddd-bb41-e600d5a790b5" providerId="AD" clId="Web-{864C8466-9BCB-C01A-E3B2-B75E5E74BD4C}" dt="2024-09-30T18:46:12.824" v="85"/>
          <ac:spMkLst>
            <pc:docMk/>
            <pc:sldMk cId="3535078848" sldId="2533"/>
            <ac:spMk id="10" creationId="{19D32F93-50AC-4C46-A5DB-291C60DDB7BD}"/>
          </ac:spMkLst>
        </pc:spChg>
        <pc:spChg chg="add del">
          <ac:chgData name="Nicki Wadley (Central)" userId="S::nwadley@cen.dgat.org.uk::231b1077-7a48-4ddd-bb41-e600d5a790b5" providerId="AD" clId="Web-{864C8466-9BCB-C01A-E3B2-B75E5E74BD4C}" dt="2024-09-30T18:46:12.824" v="85"/>
          <ac:spMkLst>
            <pc:docMk/>
            <pc:sldMk cId="3535078848" sldId="2533"/>
            <ac:spMk id="11" creationId="{827DC2C4-B485-428A-BF4A-472D2967F47F}"/>
          </ac:spMkLst>
        </pc:spChg>
        <pc:spChg chg="add del">
          <ac:chgData name="Nicki Wadley (Central)" userId="S::nwadley@cen.dgat.org.uk::231b1077-7a48-4ddd-bb41-e600d5a790b5" providerId="AD" clId="Web-{864C8466-9BCB-C01A-E3B2-B75E5E74BD4C}" dt="2024-09-30T18:46:12.824" v="85"/>
          <ac:spMkLst>
            <pc:docMk/>
            <pc:sldMk cId="3535078848" sldId="2533"/>
            <ac:spMk id="13" creationId="{EE04B5EB-F158-4507-90DD-BD23620C7CC9}"/>
          </ac:spMkLst>
        </pc:spChg>
        <pc:picChg chg="add mod ord">
          <ac:chgData name="Nicki Wadley (Central)" userId="S::nwadley@cen.dgat.org.uk::231b1077-7a48-4ddd-bb41-e600d5a790b5" providerId="AD" clId="Web-{864C8466-9BCB-C01A-E3B2-B75E5E74BD4C}" dt="2024-09-30T18:46:12.824" v="85"/>
          <ac:picMkLst>
            <pc:docMk/>
            <pc:sldMk cId="3535078848" sldId="2533"/>
            <ac:picMk id="4" creationId="{670D9FD3-F0E9-7805-EE72-E9EEDEA4CC41}"/>
          </ac:picMkLst>
        </pc:picChg>
        <pc:picChg chg="del">
          <ac:chgData name="Nicki Wadley (Central)" userId="S::nwadley@cen.dgat.org.uk::231b1077-7a48-4ddd-bb41-e600d5a790b5" providerId="AD" clId="Web-{864C8466-9BCB-C01A-E3B2-B75E5E74BD4C}" dt="2024-09-30T18:42:32.312" v="53"/>
          <ac:picMkLst>
            <pc:docMk/>
            <pc:sldMk cId="3535078848" sldId="2533"/>
            <ac:picMk id="6" creationId="{00000000-0000-0000-0000-000000000000}"/>
          </ac:picMkLst>
        </pc:picChg>
        <pc:picChg chg="del">
          <ac:chgData name="Nicki Wadley (Central)" userId="S::nwadley@cen.dgat.org.uk::231b1077-7a48-4ddd-bb41-e600d5a790b5" providerId="AD" clId="Web-{864C8466-9BCB-C01A-E3B2-B75E5E74BD4C}" dt="2024-09-30T18:42:31.172" v="52"/>
          <ac:picMkLst>
            <pc:docMk/>
            <pc:sldMk cId="3535078848" sldId="2533"/>
            <ac:picMk id="9" creationId="{F9896273-BD58-592A-B567-168BDBBD9B26}"/>
          </ac:picMkLst>
        </pc:picChg>
      </pc:sldChg>
      <pc:sldChg chg="modSp add replId">
        <pc:chgData name="Nicki Wadley (Central)" userId="S::nwadley@cen.dgat.org.uk::231b1077-7a48-4ddd-bb41-e600d5a790b5" providerId="AD" clId="Web-{864C8466-9BCB-C01A-E3B2-B75E5E74BD4C}" dt="2024-09-30T19:02:57.330" v="375" actId="1076"/>
        <pc:sldMkLst>
          <pc:docMk/>
          <pc:sldMk cId="466502716" sldId="2534"/>
        </pc:sldMkLst>
        <pc:spChg chg="mod">
          <ac:chgData name="Nicki Wadley (Central)" userId="S::nwadley@cen.dgat.org.uk::231b1077-7a48-4ddd-bb41-e600d5a790b5" providerId="AD" clId="Web-{864C8466-9BCB-C01A-E3B2-B75E5E74BD4C}" dt="2024-09-30T19:02:57.330" v="375" actId="1076"/>
          <ac:spMkLst>
            <pc:docMk/>
            <pc:sldMk cId="466502716" sldId="2534"/>
            <ac:spMk id="2" creationId="{00000000-0000-0000-0000-000000000000}"/>
          </ac:spMkLst>
        </pc:spChg>
      </pc:sldChg>
      <pc:sldChg chg="modSp add replId">
        <pc:chgData name="Nicki Wadley (Central)" userId="S::nwadley@cen.dgat.org.uk::231b1077-7a48-4ddd-bb41-e600d5a790b5" providerId="AD" clId="Web-{864C8466-9BCB-C01A-E3B2-B75E5E74BD4C}" dt="2024-09-30T19:03:22.129" v="400" actId="1076"/>
        <pc:sldMkLst>
          <pc:docMk/>
          <pc:sldMk cId="3266603343" sldId="2535"/>
        </pc:sldMkLst>
        <pc:spChg chg="mod">
          <ac:chgData name="Nicki Wadley (Central)" userId="S::nwadley@cen.dgat.org.uk::231b1077-7a48-4ddd-bb41-e600d5a790b5" providerId="AD" clId="Web-{864C8466-9BCB-C01A-E3B2-B75E5E74BD4C}" dt="2024-09-30T19:03:22.129" v="400" actId="1076"/>
          <ac:spMkLst>
            <pc:docMk/>
            <pc:sldMk cId="3266603343" sldId="2535"/>
            <ac:spMk id="2" creationId="{00000000-0000-0000-0000-000000000000}"/>
          </ac:spMkLst>
        </pc:spChg>
      </pc:sldChg>
    </pc:docChg>
  </pc:docChgLst>
  <pc:docChgLst>
    <pc:chgData name="Nicki Wadley (Central)" userId="S::nwadley@cen.dgat.org.uk::231b1077-7a48-4ddd-bb41-e600d5a790b5" providerId="AD" clId="Web-{B58686EF-D3BA-4740-B667-CC5CBE1CF30B}"/>
    <pc:docChg chg="modSld">
      <pc:chgData name="Nicki Wadley (Central)" userId="S::nwadley@cen.dgat.org.uk::231b1077-7a48-4ddd-bb41-e600d5a790b5" providerId="AD" clId="Web-{B58686EF-D3BA-4740-B667-CC5CBE1CF30B}" dt="2024-04-09T09:49:33.893" v="1" actId="20577"/>
      <pc:docMkLst>
        <pc:docMk/>
      </pc:docMkLst>
      <pc:sldChg chg="modSp">
        <pc:chgData name="Nicki Wadley (Central)" userId="S::nwadley@cen.dgat.org.uk::231b1077-7a48-4ddd-bb41-e600d5a790b5" providerId="AD" clId="Web-{B58686EF-D3BA-4740-B667-CC5CBE1CF30B}" dt="2024-04-09T09:49:33.893" v="1" actId="20577"/>
        <pc:sldMkLst>
          <pc:docMk/>
          <pc:sldMk cId="0" sldId="256"/>
        </pc:sldMkLst>
        <pc:spChg chg="mod">
          <ac:chgData name="Nicki Wadley (Central)" userId="S::nwadley@cen.dgat.org.uk::231b1077-7a48-4ddd-bb41-e600d5a790b5" providerId="AD" clId="Web-{B58686EF-D3BA-4740-B667-CC5CBE1CF30B}" dt="2024-04-09T09:49:33.893" v="1" actId="20577"/>
          <ac:spMkLst>
            <pc:docMk/>
            <pc:sldMk cId="0" sldId="256"/>
            <ac:spMk id="2" creationId="{00000000-0000-0000-0000-000000000000}"/>
          </ac:spMkLst>
        </pc:spChg>
      </pc:sldChg>
    </pc:docChg>
  </pc:docChgLst>
  <pc:docChgLst>
    <pc:chgData clId="Web-{B58686EF-D3BA-4740-B667-CC5CBE1CF30B}"/>
    <pc:docChg chg="modSld">
      <pc:chgData name="" userId="" providerId="" clId="Web-{B58686EF-D3BA-4740-B667-CC5CBE1CF30B}" dt="2024-04-09T09:47:19.620" v="3" actId="20577"/>
      <pc:docMkLst>
        <pc:docMk/>
      </pc:docMkLst>
      <pc:sldChg chg="modSp">
        <pc:chgData name="" userId="" providerId="" clId="Web-{B58686EF-D3BA-4740-B667-CC5CBE1CF30B}" dt="2024-04-09T09:47:19.620" v="3" actId="20577"/>
        <pc:sldMkLst>
          <pc:docMk/>
          <pc:sldMk cId="0" sldId="256"/>
        </pc:sldMkLst>
        <pc:spChg chg="mod">
          <ac:chgData name="" userId="" providerId="" clId="Web-{B58686EF-D3BA-4740-B667-CC5CBE1CF30B}" dt="2024-04-09T09:47:19.620" v="3" actId="20577"/>
          <ac:spMkLst>
            <pc:docMk/>
            <pc:sldMk cId="0" sldId="256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15BABE-E6EF-44C0-9AEC-B5F2943B84AE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58F3FE-5F18-4BA3-A772-26F6FC8650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128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alibri"/>
                <a:ea typeface="Calibri"/>
                <a:cs typeface="Calibri"/>
              </a:rPr>
              <a:t>What difference does it make?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58F3FE-5F18-4BA3-A772-26F6FC8650D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080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alibri"/>
                <a:ea typeface="Calibri"/>
                <a:cs typeface="Calibri"/>
              </a:rPr>
              <a:t>Same three groups</a:t>
            </a:r>
          </a:p>
          <a:p>
            <a:r>
              <a:rPr lang="en-US" dirty="0">
                <a:latin typeface="Calibri"/>
                <a:ea typeface="Calibri"/>
                <a:cs typeface="Calibri"/>
              </a:rPr>
              <a:t>Identify – </a:t>
            </a:r>
          </a:p>
          <a:p>
            <a:r>
              <a:rPr lang="en-US" dirty="0">
                <a:latin typeface="Calibri"/>
                <a:ea typeface="Calibri"/>
                <a:cs typeface="Calibri"/>
              </a:rPr>
              <a:t>SEND and PP Local Governor</a:t>
            </a:r>
            <a:endParaRPr lang="en-US" dirty="0"/>
          </a:p>
          <a:p>
            <a:r>
              <a:rPr lang="en-US" dirty="0">
                <a:latin typeface="Calibri"/>
                <a:ea typeface="Calibri"/>
                <a:cs typeface="Calibri"/>
              </a:rPr>
              <a:t>Safeguarding Local Governor</a:t>
            </a:r>
          </a:p>
          <a:p>
            <a:r>
              <a:rPr lang="en-US" dirty="0">
                <a:latin typeface="Calibri"/>
                <a:ea typeface="Calibri"/>
                <a:cs typeface="Calibri"/>
              </a:rPr>
              <a:t>RE/Collective Worship</a:t>
            </a:r>
          </a:p>
          <a:p>
            <a:r>
              <a:rPr lang="en-US" dirty="0">
                <a:latin typeface="Calibri"/>
                <a:ea typeface="Calibri"/>
                <a:cs typeface="Calibri"/>
              </a:rPr>
              <a:t>Health and Safety</a:t>
            </a:r>
          </a:p>
          <a:p>
            <a:r>
              <a:rPr lang="en-US" dirty="0">
                <a:latin typeface="Calibri"/>
                <a:ea typeface="Calibri"/>
                <a:cs typeface="Calibri"/>
              </a:rPr>
              <a:t>RSHE</a:t>
            </a:r>
          </a:p>
          <a:p>
            <a:endParaRPr lang="en-US" dirty="0">
              <a:latin typeface="Calibri"/>
              <a:ea typeface="Calibri"/>
              <a:cs typeface="Calibri"/>
            </a:endParaRPr>
          </a:p>
          <a:p>
            <a:r>
              <a:rPr lang="en-US" dirty="0">
                <a:latin typeface="Calibri"/>
                <a:ea typeface="Calibri"/>
                <a:cs typeface="Calibri"/>
              </a:rPr>
              <a:t>Group to think about what further monitoring might be needed and what might this look like- subject leader attending an LGB or committee meeting, book look, learning walk, pupil voice, staff voice?</a:t>
            </a:r>
          </a:p>
          <a:p>
            <a:endParaRPr lang="en-US" dirty="0">
              <a:latin typeface="Calibri"/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58F3FE-5F18-4BA3-A772-26F6FC8650DB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45454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alibri"/>
                <a:ea typeface="Calibri"/>
                <a:cs typeface="Calibri"/>
              </a:rPr>
              <a:t>Role of the HT</a:t>
            </a:r>
          </a:p>
          <a:p>
            <a:r>
              <a:rPr lang="en-US" dirty="0">
                <a:latin typeface="Calibri"/>
                <a:ea typeface="Calibri"/>
                <a:cs typeface="Calibri"/>
              </a:rPr>
              <a:t>Role of the Chair</a:t>
            </a:r>
          </a:p>
          <a:p>
            <a:r>
              <a:rPr lang="en-US" dirty="0">
                <a:latin typeface="Calibri"/>
                <a:ea typeface="Calibri"/>
                <a:cs typeface="Calibri"/>
              </a:rPr>
              <a:t>Discuss questions in advance</a:t>
            </a:r>
            <a:endParaRPr lang="en-US"/>
          </a:p>
          <a:p>
            <a:r>
              <a:rPr lang="en-US" dirty="0">
                <a:latin typeface="Calibri"/>
                <a:ea typeface="Calibri"/>
                <a:cs typeface="Calibri"/>
              </a:rPr>
              <a:t>What happens as a result of the HT sharing this information ? Does it lead to any more monitoring activity?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58F3FE-5F18-4BA3-A772-26F6FC8650D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5031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5DABC0-4277-5D03-32B8-DE5A2C97AF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E28BEB0-E7AE-D6DF-5C71-965B6A96050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DBAE15D-9E05-DF16-83EF-580FFCAFA5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alibri"/>
                <a:ea typeface="Calibri"/>
                <a:cs typeface="Calibri"/>
              </a:rPr>
              <a:t>Same three groups</a:t>
            </a:r>
          </a:p>
          <a:p>
            <a:r>
              <a:rPr lang="en-US" dirty="0">
                <a:latin typeface="Calibri"/>
                <a:ea typeface="Calibri"/>
                <a:cs typeface="Calibri"/>
              </a:rPr>
              <a:t>Identify – </a:t>
            </a:r>
          </a:p>
          <a:p>
            <a:r>
              <a:rPr lang="en-US" dirty="0">
                <a:latin typeface="Calibri"/>
                <a:ea typeface="Calibri"/>
                <a:cs typeface="Calibri"/>
              </a:rPr>
              <a:t>SEND and PP Local Governor</a:t>
            </a:r>
            <a:endParaRPr lang="en-US" dirty="0"/>
          </a:p>
          <a:p>
            <a:r>
              <a:rPr lang="en-US" dirty="0">
                <a:latin typeface="Calibri"/>
                <a:ea typeface="Calibri"/>
                <a:cs typeface="Calibri"/>
              </a:rPr>
              <a:t>Safeguarding Local Governor</a:t>
            </a:r>
          </a:p>
          <a:p>
            <a:r>
              <a:rPr lang="en-US" dirty="0">
                <a:latin typeface="Calibri"/>
                <a:ea typeface="Calibri"/>
                <a:cs typeface="Calibri"/>
              </a:rPr>
              <a:t>RE/Collective Worship</a:t>
            </a:r>
          </a:p>
          <a:p>
            <a:r>
              <a:rPr lang="en-US" dirty="0">
                <a:latin typeface="Calibri"/>
                <a:ea typeface="Calibri"/>
                <a:cs typeface="Calibri"/>
              </a:rPr>
              <a:t>Health and Safety</a:t>
            </a:r>
          </a:p>
          <a:p>
            <a:r>
              <a:rPr lang="en-US" dirty="0">
                <a:latin typeface="Calibri"/>
                <a:ea typeface="Calibri"/>
                <a:cs typeface="Calibri"/>
              </a:rPr>
              <a:t>RSHE</a:t>
            </a:r>
          </a:p>
          <a:p>
            <a:endParaRPr lang="en-US" dirty="0">
              <a:latin typeface="Calibri"/>
              <a:ea typeface="Calibri"/>
              <a:cs typeface="Calibri"/>
            </a:endParaRPr>
          </a:p>
          <a:p>
            <a:r>
              <a:rPr lang="en-US" dirty="0">
                <a:latin typeface="Calibri"/>
                <a:ea typeface="Calibri"/>
                <a:cs typeface="Calibri"/>
              </a:rPr>
              <a:t>Group to think about what further monitoring might be needed and what might this look like- subject leader attending an LGB or committee meeting, book look, learning walk, pupil voice, staff voice?</a:t>
            </a:r>
          </a:p>
          <a:p>
            <a:endParaRPr lang="en-US" dirty="0">
              <a:latin typeface="Calibri"/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56C408-69DF-55AE-58F5-BCB7A9C9BD8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58F3FE-5F18-4BA3-A772-26F6FC8650DB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432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42467" y="1179321"/>
            <a:ext cx="8059064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937EBA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0" i="1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542C8E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0" i="1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0" i="1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41680" y="2396109"/>
            <a:ext cx="7660639" cy="16719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0" i="1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39039" y="3369309"/>
            <a:ext cx="8486775" cy="15290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542C8E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sv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nwadley@cen.dgat.org.uk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vcowan@cen.dgat.org.uk" TargetMode="Externa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1583" y="2006396"/>
            <a:ext cx="6927850" cy="1549142"/>
          </a:xfrm>
          <a:prstGeom prst="rect">
            <a:avLst/>
          </a:prstGeom>
        </p:spPr>
        <p:txBody>
          <a:bodyPr vert="horz" wrap="square" lIns="0" tIns="193040" rIns="0" bIns="0" rtlCol="0" anchor="t">
            <a:spAutoFit/>
          </a:bodyPr>
          <a:lstStyle/>
          <a:p>
            <a:pPr marL="23495">
              <a:spcBef>
                <a:spcPts val="1520"/>
              </a:spcBef>
            </a:pPr>
            <a:r>
              <a:rPr lang="en-US" sz="4400" i="0" spc="-5" dirty="0">
                <a:solidFill>
                  <a:srgbClr val="542C8E"/>
                </a:solidFill>
                <a:latin typeface="Aptos"/>
                <a:cs typeface="Calibri"/>
              </a:rPr>
              <a:t>Engaging with the HT Report to the LGB</a:t>
            </a:r>
            <a:endParaRPr lang="en-US">
              <a:latin typeface="Aptos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2355" y="518159"/>
            <a:ext cx="1685544" cy="115062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62342" y="4097350"/>
            <a:ext cx="1895590" cy="255215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91845" y="1799970"/>
            <a:ext cx="3013710" cy="3058160"/>
            <a:chOff x="586485" y="1900173"/>
            <a:chExt cx="3013710" cy="3058160"/>
          </a:xfrm>
        </p:grpSpPr>
        <p:sp>
          <p:nvSpPr>
            <p:cNvPr id="3" name="object 3"/>
            <p:cNvSpPr/>
            <p:nvPr/>
          </p:nvSpPr>
          <p:spPr>
            <a:xfrm>
              <a:off x="592836" y="1906523"/>
              <a:ext cx="3001010" cy="3045460"/>
            </a:xfrm>
            <a:custGeom>
              <a:avLst/>
              <a:gdLst/>
              <a:ahLst/>
              <a:cxnLst/>
              <a:rect l="l" t="t" r="r" b="b"/>
              <a:pathLst>
                <a:path w="3001010" h="3045460">
                  <a:moveTo>
                    <a:pt x="1500377" y="0"/>
                  </a:moveTo>
                  <a:lnTo>
                    <a:pt x="0" y="3044952"/>
                  </a:lnTo>
                  <a:lnTo>
                    <a:pt x="3000755" y="3044952"/>
                  </a:lnTo>
                  <a:lnTo>
                    <a:pt x="1500377" y="0"/>
                  </a:lnTo>
                  <a:close/>
                </a:path>
              </a:pathLst>
            </a:custGeom>
            <a:solidFill>
              <a:srgbClr val="B0C4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92836" y="1906523"/>
              <a:ext cx="3001010" cy="3045460"/>
            </a:xfrm>
            <a:custGeom>
              <a:avLst/>
              <a:gdLst/>
              <a:ahLst/>
              <a:cxnLst/>
              <a:rect l="l" t="t" r="r" b="b"/>
              <a:pathLst>
                <a:path w="3001010" h="3045460">
                  <a:moveTo>
                    <a:pt x="0" y="3044952"/>
                  </a:moveTo>
                  <a:lnTo>
                    <a:pt x="1500377" y="0"/>
                  </a:lnTo>
                  <a:lnTo>
                    <a:pt x="3000755" y="3044952"/>
                  </a:lnTo>
                  <a:lnTo>
                    <a:pt x="0" y="3044952"/>
                  </a:lnTo>
                  <a:close/>
                </a:path>
              </a:pathLst>
            </a:custGeom>
            <a:ln w="12701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1047089" y="1052575"/>
            <a:ext cx="2587625" cy="443070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solidFill>
                  <a:srgbClr val="7030A0"/>
                </a:solidFill>
                <a:latin typeface="Aptos"/>
              </a:rPr>
              <a:t>What we are told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315" y="5313984"/>
            <a:ext cx="1937385" cy="750847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400" dirty="0">
                <a:solidFill>
                  <a:srgbClr val="7030A0"/>
                </a:solidFill>
                <a:latin typeface="Aptos"/>
              </a:rPr>
              <a:t>What we see  for ourselves</a:t>
            </a:r>
            <a:endParaRPr sz="2400" dirty="0">
              <a:solidFill>
                <a:srgbClr val="7030A0"/>
              </a:solidFill>
              <a:latin typeface="Apto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00526" y="5153405"/>
            <a:ext cx="2366010" cy="1112228"/>
          </a:xfrm>
          <a:prstGeom prst="rect">
            <a:avLst/>
          </a:prstGeom>
        </p:spPr>
        <p:txBody>
          <a:bodyPr vert="horz" wrap="square" lIns="0" tIns="15240" rIns="0" bIns="0" rtlCol="0" anchor="t">
            <a:spAutoFit/>
          </a:bodyPr>
          <a:lstStyle/>
          <a:p>
            <a:pPr marL="12700" marR="5080">
              <a:lnSpc>
                <a:spcPct val="99300"/>
              </a:lnSpc>
              <a:spcBef>
                <a:spcPts val="120"/>
              </a:spcBef>
            </a:pPr>
            <a:r>
              <a:rPr sz="2400" dirty="0">
                <a:solidFill>
                  <a:srgbClr val="7030A0"/>
                </a:solidFill>
              </a:rPr>
              <a:t>What other  information tells us/confirms</a:t>
            </a:r>
            <a:endParaRPr lang="en-US" sz="2400">
              <a:solidFill>
                <a:srgbClr val="7030A0"/>
              </a:solidFill>
              <a:latin typeface="Gill Sans MT" panose="020B0502020104020203" pitchFamily="34" charset="0"/>
              <a:cs typeface="Trebuchet MS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6589309" y="1403222"/>
            <a:ext cx="1995805" cy="1306127"/>
          </a:xfrm>
          <a:prstGeom prst="rect">
            <a:avLst/>
          </a:prstGeom>
        </p:spPr>
        <p:txBody>
          <a:bodyPr vert="horz" wrap="square" lIns="0" tIns="13335" rIns="0" bIns="0" rtlCol="0" anchor="t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800" i="0" dirty="0">
                <a:solidFill>
                  <a:srgbClr val="7030A0"/>
                </a:solidFill>
                <a:latin typeface="Aptos"/>
              </a:rPr>
              <a:t>Professional  curiosity</a:t>
            </a:r>
            <a:endParaRPr lang="en-US" sz="2800" i="0">
              <a:solidFill>
                <a:srgbClr val="7030A0"/>
              </a:solidFill>
              <a:latin typeface="Aptos"/>
            </a:endParaRPr>
          </a:p>
          <a:p>
            <a:pPr marL="575945">
              <a:lnSpc>
                <a:spcPct val="100000"/>
              </a:lnSpc>
            </a:pPr>
            <a:r>
              <a:rPr sz="2800" i="0" dirty="0">
                <a:solidFill>
                  <a:srgbClr val="7030A0"/>
                </a:solidFill>
                <a:latin typeface="Aptos"/>
              </a:rPr>
              <a:t>+</a:t>
            </a:r>
            <a:endParaRPr sz="3200" i="0" dirty="0">
              <a:solidFill>
                <a:srgbClr val="7030A0"/>
              </a:solidFill>
              <a:latin typeface="Apto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589309" y="2897809"/>
            <a:ext cx="3373120" cy="2314801"/>
          </a:xfrm>
          <a:prstGeom prst="rect">
            <a:avLst/>
          </a:prstGeom>
        </p:spPr>
        <p:txBody>
          <a:bodyPr vert="horz" wrap="square" lIns="0" tIns="13335" rIns="0" bIns="0" rtlCol="0" anchor="t">
            <a:spAutoFit/>
          </a:bodyPr>
          <a:lstStyle/>
          <a:p>
            <a:pPr marL="12700" marR="1287145">
              <a:lnSpc>
                <a:spcPct val="100000"/>
              </a:lnSpc>
              <a:spcBef>
                <a:spcPts val="105"/>
              </a:spcBef>
            </a:pPr>
            <a:r>
              <a:rPr sz="2800" dirty="0">
                <a:solidFill>
                  <a:srgbClr val="7030A0"/>
                </a:solidFill>
                <a:latin typeface="Aptos"/>
              </a:rPr>
              <a:t>Triangulating  information</a:t>
            </a:r>
            <a:endParaRPr lang="en-US" sz="2800">
              <a:solidFill>
                <a:srgbClr val="7030A0"/>
              </a:solidFill>
              <a:latin typeface="Aptos"/>
            </a:endParaRPr>
          </a:p>
          <a:p>
            <a:pPr marL="688975">
              <a:lnSpc>
                <a:spcPts val="3810"/>
              </a:lnSpc>
            </a:pPr>
            <a:r>
              <a:rPr sz="2800" dirty="0">
                <a:solidFill>
                  <a:srgbClr val="7030A0"/>
                </a:solidFill>
                <a:latin typeface="Aptos"/>
              </a:rPr>
              <a:t>=</a:t>
            </a:r>
          </a:p>
          <a:p>
            <a:pPr marL="12700">
              <a:lnSpc>
                <a:spcPts val="3810"/>
              </a:lnSpc>
            </a:pPr>
            <a:r>
              <a:rPr sz="2800" dirty="0">
                <a:solidFill>
                  <a:srgbClr val="7030A0"/>
                </a:solidFill>
                <a:latin typeface="Aptos"/>
              </a:rPr>
              <a:t>Effective </a:t>
            </a:r>
            <a:endParaRPr lang="en-GB" sz="2800">
              <a:solidFill>
                <a:srgbClr val="7030A0"/>
              </a:solidFill>
              <a:latin typeface="Aptos"/>
            </a:endParaRPr>
          </a:p>
          <a:p>
            <a:pPr marL="12700">
              <a:lnSpc>
                <a:spcPts val="3810"/>
              </a:lnSpc>
            </a:pPr>
            <a:r>
              <a:rPr sz="2800" dirty="0">
                <a:solidFill>
                  <a:srgbClr val="7030A0"/>
                </a:solidFill>
                <a:latin typeface="Aptos"/>
              </a:rPr>
              <a:t>governance</a:t>
            </a:r>
            <a:endParaRPr sz="2800">
              <a:solidFill>
                <a:srgbClr val="7030A0"/>
              </a:solidFill>
              <a:latin typeface="Aptos"/>
              <a:cs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63581BF-D4C2-A04F-D749-1279D7299B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D9C90464-83A0-7C9D-5070-4AF4B2F1681A}"/>
              </a:ext>
            </a:extLst>
          </p:cNvPr>
          <p:cNvSpPr txBox="1"/>
          <p:nvPr/>
        </p:nvSpPr>
        <p:spPr>
          <a:xfrm>
            <a:off x="402228" y="1540958"/>
            <a:ext cx="5033221" cy="37882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4400" dirty="0">
                <a:solidFill>
                  <a:srgbClr val="7030A0"/>
                </a:solidFill>
                <a:latin typeface="Aptos"/>
              </a:rPr>
              <a:t>Activity</a:t>
            </a:r>
            <a:endParaRPr lang="en-US">
              <a:solidFill>
                <a:srgbClr val="7030A0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4400" dirty="0">
              <a:solidFill>
                <a:srgbClr val="7030A0"/>
              </a:solidFill>
              <a:latin typeface="Aptos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4400" dirty="0">
                <a:solidFill>
                  <a:srgbClr val="7030A0"/>
                </a:solidFill>
                <a:latin typeface="Aptos"/>
              </a:rPr>
              <a:t>Now let's try a different way..</a:t>
            </a:r>
            <a:r>
              <a:rPr lang="en-US" sz="3200" dirty="0">
                <a:latin typeface="Aptos"/>
              </a:rPr>
              <a:t>.</a:t>
            </a:r>
          </a:p>
          <a:p>
            <a:pPr marL="5715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100"/>
          </a:p>
          <a:p>
            <a:pPr marL="5715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10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3E74DF2-19D1-0C3E-F25D-C05F4904A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rgbClr val="8162A2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19C2752-AFA1-1D79-F935-6F3F84274E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8" name="Graphic 7" descr="Pencil">
            <a:extLst>
              <a:ext uri="{FF2B5EF4-FFF2-40B4-BE49-F238E27FC236}">
                <a16:creationId xmlns:a16="http://schemas.microsoft.com/office/drawing/2014/main" id="{15843696-2B4F-68ED-9624-6D183422FD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366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9144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348" y="551962"/>
            <a:ext cx="8249304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3000" y="1293338"/>
            <a:ext cx="6858000" cy="3274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2700" algn="ctr" rtl="0">
              <a:lnSpc>
                <a:spcPct val="90000"/>
              </a:lnSpc>
              <a:spcBef>
                <a:spcPct val="0"/>
              </a:spcBef>
            </a:pPr>
            <a:r>
              <a:rPr lang="en-US" sz="6300" i="0" kern="1200" spc="15" dirty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Reflections and next steps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447348" y="6354708"/>
            <a:ext cx="8250174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9288" y="461772"/>
            <a:ext cx="8495030" cy="1653539"/>
          </a:xfrm>
          <a:prstGeom prst="rect">
            <a:avLst/>
          </a:prstGeom>
          <a:solidFill>
            <a:srgbClr val="54218E"/>
          </a:solidFill>
        </p:spPr>
        <p:txBody>
          <a:bodyPr vert="horz" wrap="square" lIns="0" tIns="36195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285"/>
              </a:spcBef>
            </a:pPr>
            <a:r>
              <a:rPr sz="6000" b="1">
                <a:solidFill>
                  <a:srgbClr val="FFFFFF"/>
                </a:solidFill>
                <a:latin typeface="Trebuchet MS"/>
                <a:cs typeface="Trebuchet MS"/>
              </a:rPr>
              <a:t>Flourishing</a:t>
            </a:r>
            <a:endParaRPr sz="600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  <a:spcBef>
                <a:spcPts val="204"/>
              </a:spcBef>
            </a:pPr>
            <a:r>
              <a:rPr sz="3300" spc="-110">
                <a:solidFill>
                  <a:srgbClr val="FFFFFF"/>
                </a:solidFill>
                <a:latin typeface="Trebuchet MS"/>
                <a:cs typeface="Trebuchet MS"/>
              </a:rPr>
              <a:t>#strongertogether</a:t>
            </a:r>
            <a:endParaRPr sz="3300">
              <a:latin typeface="Trebuchet MS"/>
              <a:cs typeface="Trebuchet MS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9391" y="2510027"/>
            <a:ext cx="3477767" cy="332994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4300473" y="2525648"/>
            <a:ext cx="4159885" cy="4074833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4400" dirty="0">
                <a:solidFill>
                  <a:srgbClr val="7030A0"/>
                </a:solidFill>
              </a:rPr>
              <a:t>What do you need  from </a:t>
            </a:r>
            <a:r>
              <a:rPr lang="en-GB" sz="4400" dirty="0">
                <a:solidFill>
                  <a:srgbClr val="7030A0"/>
                </a:solidFill>
              </a:rPr>
              <a:t>us</a:t>
            </a:r>
            <a:r>
              <a:rPr sz="4400" dirty="0">
                <a:solidFill>
                  <a:srgbClr val="7030A0"/>
                </a:solidFill>
              </a:rPr>
              <a:t>/the central team to enable you to flourish in your  role?</a:t>
            </a:r>
            <a:endParaRPr lang="en-US" sz="4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41270" y="1234262"/>
            <a:ext cx="406019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i="0" spc="60">
                <a:solidFill>
                  <a:srgbClr val="937EBA"/>
                </a:solidFill>
                <a:latin typeface="Trebuchet MS"/>
                <a:cs typeface="Trebuchet MS"/>
              </a:rPr>
              <a:t>A</a:t>
            </a:r>
            <a:r>
              <a:rPr sz="4000" i="0" spc="-30">
                <a:solidFill>
                  <a:srgbClr val="937EBA"/>
                </a:solidFill>
                <a:latin typeface="Trebuchet MS"/>
                <a:cs typeface="Trebuchet MS"/>
              </a:rPr>
              <a:t>n</a:t>
            </a:r>
            <a:r>
              <a:rPr sz="4000" i="0" spc="-225">
                <a:solidFill>
                  <a:srgbClr val="937EBA"/>
                </a:solidFill>
                <a:latin typeface="Trebuchet MS"/>
                <a:cs typeface="Trebuchet MS"/>
              </a:rPr>
              <a:t>y</a:t>
            </a:r>
            <a:r>
              <a:rPr sz="4000" i="0" spc="-95">
                <a:solidFill>
                  <a:srgbClr val="937EBA"/>
                </a:solidFill>
                <a:latin typeface="Trebuchet MS"/>
                <a:cs typeface="Trebuchet MS"/>
              </a:rPr>
              <a:t> </a:t>
            </a:r>
            <a:r>
              <a:rPr sz="4000" i="0" spc="-330">
                <a:solidFill>
                  <a:srgbClr val="937EBA"/>
                </a:solidFill>
                <a:latin typeface="Trebuchet MS"/>
                <a:cs typeface="Trebuchet MS"/>
              </a:rPr>
              <a:t>final</a:t>
            </a:r>
            <a:r>
              <a:rPr sz="4000" i="0" spc="-95">
                <a:solidFill>
                  <a:srgbClr val="937EBA"/>
                </a:solidFill>
                <a:latin typeface="Trebuchet MS"/>
                <a:cs typeface="Trebuchet MS"/>
              </a:rPr>
              <a:t> </a:t>
            </a:r>
            <a:r>
              <a:rPr sz="4000" i="0" spc="-225">
                <a:solidFill>
                  <a:srgbClr val="937EBA"/>
                </a:solidFill>
                <a:latin typeface="Trebuchet MS"/>
                <a:cs typeface="Trebuchet MS"/>
              </a:rPr>
              <a:t>q</a:t>
            </a:r>
            <a:r>
              <a:rPr sz="4000" i="0" spc="-165">
                <a:solidFill>
                  <a:srgbClr val="937EBA"/>
                </a:solidFill>
                <a:latin typeface="Trebuchet MS"/>
                <a:cs typeface="Trebuchet MS"/>
              </a:rPr>
              <a:t>uestio</a:t>
            </a:r>
            <a:r>
              <a:rPr sz="4000" i="0" spc="-195">
                <a:solidFill>
                  <a:srgbClr val="937EBA"/>
                </a:solidFill>
                <a:latin typeface="Trebuchet MS"/>
                <a:cs typeface="Trebuchet MS"/>
              </a:rPr>
              <a:t>n</a:t>
            </a:r>
            <a:r>
              <a:rPr sz="4000" i="0" spc="-110">
                <a:solidFill>
                  <a:srgbClr val="937EBA"/>
                </a:solidFill>
                <a:latin typeface="Trebuchet MS"/>
                <a:cs typeface="Trebuchet MS"/>
              </a:rPr>
              <a:t>s?</a:t>
            </a:r>
            <a:endParaRPr sz="400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78088" y="2895510"/>
            <a:ext cx="1771650" cy="1772920"/>
          </a:xfrm>
          <a:custGeom>
            <a:avLst/>
            <a:gdLst/>
            <a:ahLst/>
            <a:cxnLst/>
            <a:rect l="l" t="t" r="r" b="b"/>
            <a:pathLst>
              <a:path w="1771650" h="1772920">
                <a:moveTo>
                  <a:pt x="886418" y="0"/>
                </a:moveTo>
                <a:lnTo>
                  <a:pt x="837086" y="1311"/>
                </a:lnTo>
                <a:lnTo>
                  <a:pt x="789177" y="5200"/>
                </a:lnTo>
                <a:lnTo>
                  <a:pt x="742020" y="11598"/>
                </a:lnTo>
                <a:lnTo>
                  <a:pt x="695683" y="20439"/>
                </a:lnTo>
                <a:lnTo>
                  <a:pt x="650234" y="31655"/>
                </a:lnTo>
                <a:lnTo>
                  <a:pt x="605739" y="45178"/>
                </a:lnTo>
                <a:lnTo>
                  <a:pt x="562268" y="60941"/>
                </a:lnTo>
                <a:lnTo>
                  <a:pt x="519886" y="78875"/>
                </a:lnTo>
                <a:lnTo>
                  <a:pt x="478662" y="98914"/>
                </a:lnTo>
                <a:lnTo>
                  <a:pt x="438663" y="120990"/>
                </a:lnTo>
                <a:lnTo>
                  <a:pt x="399957" y="145036"/>
                </a:lnTo>
                <a:lnTo>
                  <a:pt x="362612" y="170983"/>
                </a:lnTo>
                <a:lnTo>
                  <a:pt x="326694" y="198764"/>
                </a:lnTo>
                <a:lnTo>
                  <a:pt x="292271" y="228312"/>
                </a:lnTo>
                <a:lnTo>
                  <a:pt x="259412" y="259559"/>
                </a:lnTo>
                <a:lnTo>
                  <a:pt x="228063" y="292576"/>
                </a:lnTo>
                <a:lnTo>
                  <a:pt x="198546" y="327015"/>
                </a:lnTo>
                <a:lnTo>
                  <a:pt x="170794" y="362949"/>
                </a:lnTo>
                <a:lnTo>
                  <a:pt x="144875" y="400310"/>
                </a:lnTo>
                <a:lnTo>
                  <a:pt x="120856" y="439031"/>
                </a:lnTo>
                <a:lnTo>
                  <a:pt x="98805" y="479044"/>
                </a:lnTo>
                <a:lnTo>
                  <a:pt x="78788" y="520282"/>
                </a:lnTo>
                <a:lnTo>
                  <a:pt x="60874" y="562676"/>
                </a:lnTo>
                <a:lnTo>
                  <a:pt x="45129" y="606160"/>
                </a:lnTo>
                <a:lnTo>
                  <a:pt x="31622" y="650665"/>
                </a:lnTo>
                <a:lnTo>
                  <a:pt x="20418" y="696125"/>
                </a:lnTo>
                <a:lnTo>
                  <a:pt x="11587" y="742471"/>
                </a:lnTo>
                <a:lnTo>
                  <a:pt x="5195" y="789636"/>
                </a:lnTo>
                <a:lnTo>
                  <a:pt x="1308" y="837569"/>
                </a:lnTo>
                <a:lnTo>
                  <a:pt x="0" y="886251"/>
                </a:lnTo>
                <a:lnTo>
                  <a:pt x="1311" y="934874"/>
                </a:lnTo>
                <a:lnTo>
                  <a:pt x="5199" y="982811"/>
                </a:lnTo>
                <a:lnTo>
                  <a:pt x="11595" y="1029996"/>
                </a:lnTo>
                <a:lnTo>
                  <a:pt x="20433" y="1076359"/>
                </a:lnTo>
                <a:lnTo>
                  <a:pt x="31643" y="1121835"/>
                </a:lnTo>
                <a:lnTo>
                  <a:pt x="45160" y="1166355"/>
                </a:lnTo>
                <a:lnTo>
                  <a:pt x="60914" y="1209851"/>
                </a:lnTo>
                <a:lnTo>
                  <a:pt x="78840" y="1252257"/>
                </a:lnTo>
                <a:lnTo>
                  <a:pt x="98868" y="1293504"/>
                </a:lnTo>
                <a:lnTo>
                  <a:pt x="120932" y="1333525"/>
                </a:lnTo>
                <a:lnTo>
                  <a:pt x="144965" y="1372252"/>
                </a:lnTo>
                <a:lnTo>
                  <a:pt x="170897" y="1409618"/>
                </a:lnTo>
                <a:lnTo>
                  <a:pt x="198663" y="1445556"/>
                </a:lnTo>
                <a:lnTo>
                  <a:pt x="228194" y="1479997"/>
                </a:lnTo>
                <a:lnTo>
                  <a:pt x="259423" y="1512875"/>
                </a:lnTo>
                <a:lnTo>
                  <a:pt x="292283" y="1544120"/>
                </a:lnTo>
                <a:lnTo>
                  <a:pt x="326705" y="1573667"/>
                </a:lnTo>
                <a:lnTo>
                  <a:pt x="362623" y="1601448"/>
                </a:lnTo>
                <a:lnTo>
                  <a:pt x="399968" y="1627394"/>
                </a:lnTo>
                <a:lnTo>
                  <a:pt x="438674" y="1651438"/>
                </a:lnTo>
                <a:lnTo>
                  <a:pt x="478672" y="1673513"/>
                </a:lnTo>
                <a:lnTo>
                  <a:pt x="519895" y="1693552"/>
                </a:lnTo>
                <a:lnTo>
                  <a:pt x="562276" y="1711486"/>
                </a:lnTo>
                <a:lnTo>
                  <a:pt x="605747" y="1727248"/>
                </a:lnTo>
                <a:lnTo>
                  <a:pt x="650241" y="1740770"/>
                </a:lnTo>
                <a:lnTo>
                  <a:pt x="695691" y="1751985"/>
                </a:lnTo>
                <a:lnTo>
                  <a:pt x="742029" y="1760826"/>
                </a:lnTo>
                <a:lnTo>
                  <a:pt x="789189" y="1767224"/>
                </a:lnTo>
                <a:lnTo>
                  <a:pt x="837122" y="1771113"/>
                </a:lnTo>
                <a:lnTo>
                  <a:pt x="885641" y="1772424"/>
                </a:lnTo>
                <a:lnTo>
                  <a:pt x="934260" y="1771111"/>
                </a:lnTo>
                <a:lnTo>
                  <a:pt x="982175" y="1767220"/>
                </a:lnTo>
                <a:lnTo>
                  <a:pt x="1029335" y="1760820"/>
                </a:lnTo>
                <a:lnTo>
                  <a:pt x="1075673" y="1751977"/>
                </a:lnTo>
                <a:lnTo>
                  <a:pt x="1121124" y="1740759"/>
                </a:lnTo>
                <a:lnTo>
                  <a:pt x="1165619" y="1727234"/>
                </a:lnTo>
                <a:lnTo>
                  <a:pt x="1209091" y="1711470"/>
                </a:lnTo>
                <a:lnTo>
                  <a:pt x="1251473" y="1693533"/>
                </a:lnTo>
                <a:lnTo>
                  <a:pt x="1292697" y="1673492"/>
                </a:lnTo>
                <a:lnTo>
                  <a:pt x="1332696" y="1651415"/>
                </a:lnTo>
                <a:lnTo>
                  <a:pt x="1371402" y="1627367"/>
                </a:lnTo>
                <a:lnTo>
                  <a:pt x="1408747" y="1601419"/>
                </a:lnTo>
                <a:lnTo>
                  <a:pt x="1444664" y="1573636"/>
                </a:lnTo>
                <a:lnTo>
                  <a:pt x="1479086" y="1544086"/>
                </a:lnTo>
                <a:lnTo>
                  <a:pt x="1511944" y="1512838"/>
                </a:lnTo>
                <a:lnTo>
                  <a:pt x="1543172" y="1479958"/>
                </a:lnTo>
                <a:lnTo>
                  <a:pt x="1572701" y="1445515"/>
                </a:lnTo>
                <a:lnTo>
                  <a:pt x="1589818" y="1423360"/>
                </a:lnTo>
                <a:lnTo>
                  <a:pt x="888498" y="1423360"/>
                </a:lnTo>
                <a:lnTo>
                  <a:pt x="869479" y="1421510"/>
                </a:lnTo>
                <a:lnTo>
                  <a:pt x="819823" y="1395049"/>
                </a:lnTo>
                <a:lnTo>
                  <a:pt x="795756" y="1355297"/>
                </a:lnTo>
                <a:lnTo>
                  <a:pt x="791509" y="1326781"/>
                </a:lnTo>
                <a:lnTo>
                  <a:pt x="793351" y="1307736"/>
                </a:lnTo>
                <a:lnTo>
                  <a:pt x="819823" y="1258045"/>
                </a:lnTo>
                <a:lnTo>
                  <a:pt x="851784" y="1236747"/>
                </a:lnTo>
                <a:lnTo>
                  <a:pt x="888158" y="1229613"/>
                </a:lnTo>
                <a:lnTo>
                  <a:pt x="1702063" y="1229613"/>
                </a:lnTo>
                <a:lnTo>
                  <a:pt x="1710435" y="1209799"/>
                </a:lnTo>
                <a:lnTo>
                  <a:pt x="1726186" y="1166301"/>
                </a:lnTo>
                <a:lnTo>
                  <a:pt x="1735322" y="1136207"/>
                </a:lnTo>
                <a:lnTo>
                  <a:pt x="815722" y="1136207"/>
                </a:lnTo>
                <a:lnTo>
                  <a:pt x="819886" y="1084350"/>
                </a:lnTo>
                <a:lnTo>
                  <a:pt x="831393" y="1034317"/>
                </a:lnTo>
                <a:lnTo>
                  <a:pt x="849847" y="986812"/>
                </a:lnTo>
                <a:lnTo>
                  <a:pt x="874849" y="942544"/>
                </a:lnTo>
                <a:lnTo>
                  <a:pt x="906000" y="902219"/>
                </a:lnTo>
                <a:lnTo>
                  <a:pt x="942901" y="866542"/>
                </a:lnTo>
                <a:lnTo>
                  <a:pt x="985156" y="836221"/>
                </a:lnTo>
                <a:lnTo>
                  <a:pt x="1023780" y="804092"/>
                </a:lnTo>
                <a:lnTo>
                  <a:pt x="1051654" y="764317"/>
                </a:lnTo>
                <a:lnTo>
                  <a:pt x="1068213" y="719356"/>
                </a:lnTo>
                <a:lnTo>
                  <a:pt x="1072317" y="677555"/>
                </a:lnTo>
                <a:lnTo>
                  <a:pt x="558531" y="677555"/>
                </a:lnTo>
                <a:lnTo>
                  <a:pt x="562063" y="629179"/>
                </a:lnTo>
                <a:lnTo>
                  <a:pt x="572352" y="583005"/>
                </a:lnTo>
                <a:lnTo>
                  <a:pt x="588893" y="539537"/>
                </a:lnTo>
                <a:lnTo>
                  <a:pt x="611181" y="499284"/>
                </a:lnTo>
                <a:lnTo>
                  <a:pt x="638708" y="462752"/>
                </a:lnTo>
                <a:lnTo>
                  <a:pt x="670969" y="430447"/>
                </a:lnTo>
                <a:lnTo>
                  <a:pt x="707459" y="402877"/>
                </a:lnTo>
                <a:lnTo>
                  <a:pt x="747671" y="380548"/>
                </a:lnTo>
                <a:lnTo>
                  <a:pt x="791100" y="363967"/>
                </a:lnTo>
                <a:lnTo>
                  <a:pt x="837239" y="353640"/>
                </a:lnTo>
                <a:lnTo>
                  <a:pt x="885583" y="350074"/>
                </a:lnTo>
                <a:lnTo>
                  <a:pt x="1590787" y="350075"/>
                </a:lnTo>
                <a:lnTo>
                  <a:pt x="1572871" y="326879"/>
                </a:lnTo>
                <a:lnTo>
                  <a:pt x="1543484" y="292577"/>
                </a:lnTo>
                <a:lnTo>
                  <a:pt x="1512283" y="259700"/>
                </a:lnTo>
                <a:lnTo>
                  <a:pt x="1479452" y="228453"/>
                </a:lnTo>
                <a:lnTo>
                  <a:pt x="1445058" y="198904"/>
                </a:lnTo>
                <a:lnTo>
                  <a:pt x="1409168" y="171120"/>
                </a:lnTo>
                <a:lnTo>
                  <a:pt x="1371851" y="145169"/>
                </a:lnTo>
                <a:lnTo>
                  <a:pt x="1333173" y="121119"/>
                </a:lnTo>
                <a:lnTo>
                  <a:pt x="1293202" y="99036"/>
                </a:lnTo>
                <a:lnTo>
                  <a:pt x="1252006" y="78989"/>
                </a:lnTo>
                <a:lnTo>
                  <a:pt x="1209652" y="61045"/>
                </a:lnTo>
                <a:lnTo>
                  <a:pt x="1166207" y="45271"/>
                </a:lnTo>
                <a:lnTo>
                  <a:pt x="1121739" y="31736"/>
                </a:lnTo>
                <a:lnTo>
                  <a:pt x="1076316" y="20507"/>
                </a:lnTo>
                <a:lnTo>
                  <a:pt x="1030005" y="11651"/>
                </a:lnTo>
                <a:lnTo>
                  <a:pt x="982873" y="5236"/>
                </a:lnTo>
                <a:lnTo>
                  <a:pt x="934989" y="1330"/>
                </a:lnTo>
                <a:lnTo>
                  <a:pt x="886418" y="0"/>
                </a:lnTo>
                <a:close/>
              </a:path>
              <a:path w="1771650" h="1772920">
                <a:moveTo>
                  <a:pt x="1702063" y="1229613"/>
                </a:moveTo>
                <a:lnTo>
                  <a:pt x="888158" y="1229613"/>
                </a:lnTo>
                <a:lnTo>
                  <a:pt x="924546" y="1236646"/>
                </a:lnTo>
                <a:lnTo>
                  <a:pt x="956551" y="1257851"/>
                </a:lnTo>
                <a:lnTo>
                  <a:pt x="980784" y="1298122"/>
                </a:lnTo>
                <a:lnTo>
                  <a:pt x="985039" y="1326781"/>
                </a:lnTo>
                <a:lnTo>
                  <a:pt x="984569" y="1336444"/>
                </a:lnTo>
                <a:lnTo>
                  <a:pt x="983113" y="1345987"/>
                </a:lnTo>
                <a:lnTo>
                  <a:pt x="980691" y="1355333"/>
                </a:lnTo>
                <a:lnTo>
                  <a:pt x="977339" y="1364366"/>
                </a:lnTo>
                <a:lnTo>
                  <a:pt x="942381" y="1406854"/>
                </a:lnTo>
                <a:lnTo>
                  <a:pt x="898138" y="1422911"/>
                </a:lnTo>
                <a:lnTo>
                  <a:pt x="888498" y="1423360"/>
                </a:lnTo>
                <a:lnTo>
                  <a:pt x="1589818" y="1423360"/>
                </a:lnTo>
                <a:lnTo>
                  <a:pt x="1626396" y="1372207"/>
                </a:lnTo>
                <a:lnTo>
                  <a:pt x="1650426" y="1333477"/>
                </a:lnTo>
                <a:lnTo>
                  <a:pt x="1672487" y="1293454"/>
                </a:lnTo>
                <a:lnTo>
                  <a:pt x="1692513" y="1252206"/>
                </a:lnTo>
                <a:lnTo>
                  <a:pt x="1702063" y="1229613"/>
                </a:lnTo>
                <a:close/>
              </a:path>
              <a:path w="1771650" h="1772920">
                <a:moveTo>
                  <a:pt x="1590787" y="350075"/>
                </a:moveTo>
                <a:lnTo>
                  <a:pt x="885583" y="350074"/>
                </a:lnTo>
                <a:lnTo>
                  <a:pt x="933929" y="353603"/>
                </a:lnTo>
                <a:lnTo>
                  <a:pt x="980077" y="363895"/>
                </a:lnTo>
                <a:lnTo>
                  <a:pt x="1023518" y="380443"/>
                </a:lnTo>
                <a:lnTo>
                  <a:pt x="1063747" y="402741"/>
                </a:lnTo>
                <a:lnTo>
                  <a:pt x="1100258" y="430283"/>
                </a:lnTo>
                <a:lnTo>
                  <a:pt x="1132543" y="462562"/>
                </a:lnTo>
                <a:lnTo>
                  <a:pt x="1160097" y="499073"/>
                </a:lnTo>
                <a:lnTo>
                  <a:pt x="1182412" y="539308"/>
                </a:lnTo>
                <a:lnTo>
                  <a:pt x="1198984" y="582763"/>
                </a:lnTo>
                <a:lnTo>
                  <a:pt x="1209304" y="628930"/>
                </a:lnTo>
                <a:lnTo>
                  <a:pt x="1212868" y="677302"/>
                </a:lnTo>
                <a:lnTo>
                  <a:pt x="1209398" y="725003"/>
                </a:lnTo>
                <a:lnTo>
                  <a:pt x="1199195" y="771089"/>
                </a:lnTo>
                <a:lnTo>
                  <a:pt x="1182614" y="814915"/>
                </a:lnTo>
                <a:lnTo>
                  <a:pt x="1160014" y="855834"/>
                </a:lnTo>
                <a:lnTo>
                  <a:pt x="1131750" y="893198"/>
                </a:lnTo>
                <a:lnTo>
                  <a:pt x="1098180" y="926361"/>
                </a:lnTo>
                <a:lnTo>
                  <a:pt x="1059661" y="954675"/>
                </a:lnTo>
                <a:lnTo>
                  <a:pt x="1016673" y="988834"/>
                </a:lnTo>
                <a:lnTo>
                  <a:pt x="984133" y="1031974"/>
                </a:lnTo>
                <a:lnTo>
                  <a:pt x="963351" y="1081862"/>
                </a:lnTo>
                <a:lnTo>
                  <a:pt x="955638" y="1136207"/>
                </a:lnTo>
                <a:lnTo>
                  <a:pt x="1735322" y="1136207"/>
                </a:lnTo>
                <a:lnTo>
                  <a:pt x="1750905" y="1076303"/>
                </a:lnTo>
                <a:lnTo>
                  <a:pt x="1759739" y="1029938"/>
                </a:lnTo>
                <a:lnTo>
                  <a:pt x="1766131" y="982753"/>
                </a:lnTo>
                <a:lnTo>
                  <a:pt x="1770014" y="934816"/>
                </a:lnTo>
                <a:lnTo>
                  <a:pt x="1771322" y="886192"/>
                </a:lnTo>
                <a:lnTo>
                  <a:pt x="1770033" y="837569"/>
                </a:lnTo>
                <a:lnTo>
                  <a:pt x="1766166" y="789632"/>
                </a:lnTo>
                <a:lnTo>
                  <a:pt x="1759789" y="742447"/>
                </a:lnTo>
                <a:lnTo>
                  <a:pt x="1750970" y="696083"/>
                </a:lnTo>
                <a:lnTo>
                  <a:pt x="1739776" y="650607"/>
                </a:lnTo>
                <a:lnTo>
                  <a:pt x="1726276" y="606086"/>
                </a:lnTo>
                <a:lnTo>
                  <a:pt x="1710537" y="562589"/>
                </a:lnTo>
                <a:lnTo>
                  <a:pt x="1692627" y="520183"/>
                </a:lnTo>
                <a:lnTo>
                  <a:pt x="1672612" y="478935"/>
                </a:lnTo>
                <a:lnTo>
                  <a:pt x="1650562" y="438913"/>
                </a:lnTo>
                <a:lnTo>
                  <a:pt x="1626544" y="400185"/>
                </a:lnTo>
                <a:lnTo>
                  <a:pt x="1600624" y="362818"/>
                </a:lnTo>
                <a:lnTo>
                  <a:pt x="1590787" y="350075"/>
                </a:lnTo>
                <a:close/>
              </a:path>
              <a:path w="1771650" h="1772920">
                <a:moveTo>
                  <a:pt x="879899" y="490166"/>
                </a:moveTo>
                <a:lnTo>
                  <a:pt x="831973" y="497934"/>
                </a:lnTo>
                <a:lnTo>
                  <a:pt x="786243" y="518715"/>
                </a:lnTo>
                <a:lnTo>
                  <a:pt x="749469" y="548920"/>
                </a:lnTo>
                <a:lnTo>
                  <a:pt x="721846" y="586789"/>
                </a:lnTo>
                <a:lnTo>
                  <a:pt x="704472" y="630331"/>
                </a:lnTo>
                <a:lnTo>
                  <a:pt x="698446" y="677555"/>
                </a:lnTo>
                <a:lnTo>
                  <a:pt x="1072317" y="677555"/>
                </a:lnTo>
                <a:lnTo>
                  <a:pt x="1072895" y="671669"/>
                </a:lnTo>
                <a:lnTo>
                  <a:pt x="1065134" y="623717"/>
                </a:lnTo>
                <a:lnTo>
                  <a:pt x="1044367" y="577962"/>
                </a:lnTo>
                <a:lnTo>
                  <a:pt x="1012256" y="539308"/>
                </a:lnTo>
                <a:lnTo>
                  <a:pt x="972501" y="511415"/>
                </a:lnTo>
                <a:lnTo>
                  <a:pt x="927562" y="494847"/>
                </a:lnTo>
                <a:lnTo>
                  <a:pt x="879899" y="490166"/>
                </a:lnTo>
                <a:close/>
              </a:path>
            </a:pathLst>
          </a:custGeom>
          <a:solidFill>
            <a:srgbClr val="542C8E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1704" y="2045588"/>
            <a:ext cx="6716025" cy="75084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400" i="0" spc="-5">
                <a:solidFill>
                  <a:srgbClr val="542C8E"/>
                </a:solidFill>
                <a:latin typeface="+mn-lt"/>
                <a:cs typeface="Calibri"/>
              </a:rPr>
              <a:t>Nicki</a:t>
            </a:r>
            <a:r>
              <a:rPr sz="2400" i="0" spc="-80">
                <a:solidFill>
                  <a:srgbClr val="542C8E"/>
                </a:solidFill>
                <a:latin typeface="+mn-lt"/>
                <a:cs typeface="Calibri"/>
              </a:rPr>
              <a:t> </a:t>
            </a:r>
            <a:r>
              <a:rPr sz="2400" i="0" spc="-35">
                <a:solidFill>
                  <a:srgbClr val="542C8E"/>
                </a:solidFill>
                <a:latin typeface="+mn-lt"/>
                <a:cs typeface="Calibri"/>
              </a:rPr>
              <a:t>Wadley</a:t>
            </a:r>
            <a:endParaRPr sz="2400">
              <a:latin typeface="+mn-lt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i="0" spc="-10">
                <a:solidFill>
                  <a:srgbClr val="542C8E"/>
                </a:solidFill>
                <a:latin typeface="+mn-lt"/>
                <a:cs typeface="Calibri"/>
              </a:rPr>
              <a:t>Head</a:t>
            </a:r>
            <a:r>
              <a:rPr sz="2400" i="0" spc="-20">
                <a:solidFill>
                  <a:srgbClr val="542C8E"/>
                </a:solidFill>
                <a:latin typeface="+mn-lt"/>
                <a:cs typeface="Calibri"/>
              </a:rPr>
              <a:t> </a:t>
            </a:r>
            <a:r>
              <a:rPr sz="2400" i="0" spc="-5">
                <a:solidFill>
                  <a:srgbClr val="542C8E"/>
                </a:solidFill>
                <a:latin typeface="+mn-lt"/>
                <a:cs typeface="Calibri"/>
              </a:rPr>
              <a:t>of</a:t>
            </a:r>
            <a:r>
              <a:rPr sz="2400" i="0" spc="-20">
                <a:solidFill>
                  <a:srgbClr val="542C8E"/>
                </a:solidFill>
                <a:latin typeface="+mn-lt"/>
                <a:cs typeface="Calibri"/>
              </a:rPr>
              <a:t> </a:t>
            </a:r>
            <a:r>
              <a:rPr sz="2400" i="0" spc="-10">
                <a:solidFill>
                  <a:srgbClr val="542C8E"/>
                </a:solidFill>
                <a:latin typeface="+mn-lt"/>
                <a:cs typeface="Calibri"/>
              </a:rPr>
              <a:t>governance</a:t>
            </a:r>
            <a:r>
              <a:rPr sz="2400" i="0" spc="-5">
                <a:solidFill>
                  <a:srgbClr val="542C8E"/>
                </a:solidFill>
                <a:latin typeface="+mn-lt"/>
                <a:cs typeface="Calibri"/>
              </a:rPr>
              <a:t> and</a:t>
            </a:r>
            <a:r>
              <a:rPr sz="2400" i="0" spc="-20">
                <a:solidFill>
                  <a:srgbClr val="542C8E"/>
                </a:solidFill>
                <a:latin typeface="+mn-lt"/>
                <a:cs typeface="Calibri"/>
              </a:rPr>
              <a:t> </a:t>
            </a:r>
            <a:r>
              <a:rPr sz="2400" i="0" spc="-10">
                <a:solidFill>
                  <a:srgbClr val="542C8E"/>
                </a:solidFill>
                <a:latin typeface="+mn-lt"/>
                <a:cs typeface="Calibri"/>
              </a:rPr>
              <a:t>people</a:t>
            </a:r>
            <a:endParaRPr sz="2400">
              <a:latin typeface="+mn-lt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62355" y="2981635"/>
            <a:ext cx="6015990" cy="843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u="heavy" spc="-15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nwadley@cen.dgat.org.uk</a:t>
            </a:r>
            <a:endParaRPr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tabLst>
                <a:tab pos="608330" algn="l"/>
              </a:tabLst>
            </a:pPr>
            <a:r>
              <a:rPr b="1" spc="15">
                <a:solidFill>
                  <a:srgbClr val="542C8E"/>
                </a:solidFill>
                <a:latin typeface="Trebuchet MS"/>
                <a:cs typeface="Trebuchet MS"/>
              </a:rPr>
              <a:t>T:</a:t>
            </a:r>
            <a:r>
              <a:rPr lang="en-GB" b="1" spc="15">
                <a:solidFill>
                  <a:srgbClr val="542C8E"/>
                </a:solidFill>
                <a:latin typeface="Trebuchet MS"/>
                <a:cs typeface="Trebuchet MS"/>
              </a:rPr>
              <a:t> </a:t>
            </a:r>
            <a:r>
              <a:rPr spc="-75">
                <a:solidFill>
                  <a:srgbClr val="542C8E"/>
                </a:solidFill>
                <a:latin typeface="Trebuchet MS"/>
                <a:cs typeface="Trebuchet MS"/>
              </a:rPr>
              <a:t>01452</a:t>
            </a:r>
            <a:r>
              <a:rPr spc="-130">
                <a:solidFill>
                  <a:srgbClr val="542C8E"/>
                </a:solidFill>
                <a:latin typeface="Trebuchet MS"/>
                <a:cs typeface="Trebuchet MS"/>
              </a:rPr>
              <a:t> </a:t>
            </a:r>
            <a:r>
              <a:rPr spc="-75">
                <a:solidFill>
                  <a:srgbClr val="542C8E"/>
                </a:solidFill>
                <a:latin typeface="Trebuchet MS"/>
                <a:cs typeface="Trebuchet MS"/>
              </a:rPr>
              <a:t>835597</a:t>
            </a:r>
            <a:r>
              <a:rPr spc="-135">
                <a:solidFill>
                  <a:srgbClr val="542C8E"/>
                </a:solidFill>
                <a:latin typeface="Trebuchet MS"/>
                <a:cs typeface="Trebuchet MS"/>
              </a:rPr>
              <a:t> </a:t>
            </a:r>
            <a:r>
              <a:rPr b="1" spc="65">
                <a:solidFill>
                  <a:srgbClr val="542C8E"/>
                </a:solidFill>
                <a:latin typeface="Trebuchet MS"/>
                <a:cs typeface="Trebuchet MS"/>
              </a:rPr>
              <a:t>M:</a:t>
            </a:r>
            <a:r>
              <a:rPr b="1" spc="-85">
                <a:solidFill>
                  <a:srgbClr val="542C8E"/>
                </a:solidFill>
                <a:latin typeface="Trebuchet MS"/>
                <a:cs typeface="Trebuchet MS"/>
              </a:rPr>
              <a:t> </a:t>
            </a:r>
            <a:r>
              <a:rPr spc="-75">
                <a:solidFill>
                  <a:srgbClr val="542C8E"/>
                </a:solidFill>
                <a:latin typeface="Trebuchet MS"/>
                <a:cs typeface="Trebuchet MS"/>
              </a:rPr>
              <a:t>07818</a:t>
            </a:r>
            <a:r>
              <a:rPr spc="-130">
                <a:solidFill>
                  <a:srgbClr val="542C8E"/>
                </a:solidFill>
                <a:latin typeface="Trebuchet MS"/>
                <a:cs typeface="Trebuchet MS"/>
              </a:rPr>
              <a:t> </a:t>
            </a:r>
            <a:r>
              <a:rPr spc="-75">
                <a:solidFill>
                  <a:srgbClr val="542C8E"/>
                </a:solidFill>
                <a:latin typeface="Trebuchet MS"/>
                <a:cs typeface="Trebuchet MS"/>
              </a:rPr>
              <a:t>360447</a:t>
            </a:r>
            <a:endParaRPr>
              <a:latin typeface="Trebuchet MS"/>
              <a:cs typeface="Trebuchet MS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62355" y="518159"/>
            <a:ext cx="1685544" cy="115062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067044" y="3688079"/>
            <a:ext cx="3076955" cy="3169918"/>
          </a:xfrm>
          <a:prstGeom prst="rect">
            <a:avLst/>
          </a:prstGeom>
        </p:spPr>
      </p:pic>
      <p:sp>
        <p:nvSpPr>
          <p:cNvPr id="6" name="object 2">
            <a:extLst>
              <a:ext uri="{FF2B5EF4-FFF2-40B4-BE49-F238E27FC236}">
                <a16:creationId xmlns:a16="http://schemas.microsoft.com/office/drawing/2014/main" id="{7976E4AB-8697-F2ED-F9AB-32CBB97430D3}"/>
              </a:ext>
            </a:extLst>
          </p:cNvPr>
          <p:cNvSpPr txBox="1">
            <a:spLocks/>
          </p:cNvSpPr>
          <p:nvPr/>
        </p:nvSpPr>
        <p:spPr>
          <a:xfrm>
            <a:off x="562355" y="4155835"/>
            <a:ext cx="6716025" cy="75084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700" b="0" i="1">
                <a:solidFill>
                  <a:schemeClr val="tx1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GB" sz="2400" i="0" kern="0" spc="-5">
                <a:solidFill>
                  <a:srgbClr val="542C8E"/>
                </a:solidFill>
                <a:latin typeface="+mn-lt"/>
                <a:cs typeface="Calibri"/>
              </a:rPr>
              <a:t>Vicki Cowan</a:t>
            </a:r>
            <a:endParaRPr lang="en-GB" sz="2400" kern="0">
              <a:latin typeface="+mn-lt"/>
              <a:cs typeface="Calibri"/>
            </a:endParaRPr>
          </a:p>
          <a:p>
            <a:pPr marL="12700"/>
            <a:r>
              <a:rPr lang="en-GB" sz="2400" i="0" kern="0" spc="-10">
                <a:solidFill>
                  <a:srgbClr val="542C8E"/>
                </a:solidFill>
                <a:latin typeface="+mn-lt"/>
                <a:cs typeface="Calibri"/>
              </a:rPr>
              <a:t>Governance</a:t>
            </a:r>
            <a:r>
              <a:rPr lang="en-GB" sz="2400" i="0" kern="0" spc="-5">
                <a:solidFill>
                  <a:srgbClr val="542C8E"/>
                </a:solidFill>
                <a:latin typeface="+mn-lt"/>
                <a:cs typeface="Calibri"/>
              </a:rPr>
              <a:t> and</a:t>
            </a:r>
            <a:r>
              <a:rPr lang="en-GB" sz="2400" i="0" kern="0" spc="-20">
                <a:solidFill>
                  <a:srgbClr val="542C8E"/>
                </a:solidFill>
                <a:latin typeface="+mn-lt"/>
                <a:cs typeface="Calibri"/>
              </a:rPr>
              <a:t> </a:t>
            </a:r>
            <a:r>
              <a:rPr lang="en-GB" sz="2400" i="0" kern="0" spc="-10">
                <a:solidFill>
                  <a:srgbClr val="542C8E"/>
                </a:solidFill>
                <a:latin typeface="+mn-lt"/>
                <a:cs typeface="Calibri"/>
              </a:rPr>
              <a:t>people administrator</a:t>
            </a:r>
            <a:endParaRPr lang="en-GB" sz="2400" kern="0">
              <a:latin typeface="+mn-lt"/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D335E15-8557-09EC-AEF2-158147C92BAC}"/>
              </a:ext>
            </a:extLst>
          </p:cNvPr>
          <p:cNvSpPr txBox="1"/>
          <p:nvPr/>
        </p:nvSpPr>
        <p:spPr>
          <a:xfrm>
            <a:off x="562355" y="5237702"/>
            <a:ext cx="4572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tabLst>
                <a:tab pos="608330" algn="l"/>
              </a:tabLst>
            </a:pPr>
            <a:r>
              <a:rPr lang="en-GB" u="heavy" spc="-15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5"/>
              </a:rPr>
              <a:t>vcowan@cen.dgat.org.uk</a:t>
            </a:r>
            <a:endParaRPr lang="en-GB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tabLst>
                <a:tab pos="608330" algn="l"/>
              </a:tabLst>
            </a:pPr>
            <a:endParaRPr lang="en-GB" b="1" spc="15">
              <a:solidFill>
                <a:srgbClr val="542C8E"/>
              </a:solidFill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tabLst>
                <a:tab pos="608330" algn="l"/>
              </a:tabLst>
            </a:pPr>
            <a:r>
              <a:rPr lang="en-GB" b="1" spc="65">
                <a:solidFill>
                  <a:srgbClr val="542C8E"/>
                </a:solidFill>
                <a:latin typeface="Trebuchet MS"/>
                <a:cs typeface="Trebuchet MS"/>
              </a:rPr>
              <a:t>M:</a:t>
            </a:r>
            <a:r>
              <a:rPr lang="en-GB" b="1" spc="-85">
                <a:solidFill>
                  <a:srgbClr val="542C8E"/>
                </a:solidFill>
                <a:latin typeface="Trebuchet MS"/>
                <a:cs typeface="Trebuchet MS"/>
              </a:rPr>
              <a:t> </a:t>
            </a:r>
            <a:r>
              <a:rPr lang="en-GB" sz="1800">
                <a:solidFill>
                  <a:srgbClr val="552C8E"/>
                </a:solidFill>
                <a:effectLst/>
                <a:latin typeface="Gill Sans MT" panose="020B0502020104020203" pitchFamily="34" charset="0"/>
                <a:ea typeface="Aptos" panose="020B0004020202020204" pitchFamily="34" charset="0"/>
                <a:cs typeface="Aptos" panose="020B0004020202020204" pitchFamily="34" charset="0"/>
              </a:rPr>
              <a:t>07979833086</a:t>
            </a:r>
            <a:endParaRPr lang="en-GB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3397" y="350646"/>
            <a:ext cx="4719955" cy="696595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i="0" spc="-75" dirty="0">
                <a:solidFill>
                  <a:srgbClr val="7030A0"/>
                </a:solidFill>
                <a:latin typeface="Aptos"/>
                <a:cs typeface="Trebuchet MS"/>
              </a:rPr>
              <a:t>Aims</a:t>
            </a:r>
            <a:r>
              <a:rPr sz="4400" i="0" spc="-120" dirty="0">
                <a:solidFill>
                  <a:srgbClr val="7030A0"/>
                </a:solidFill>
                <a:latin typeface="Aptos"/>
                <a:cs typeface="Trebuchet MS"/>
              </a:rPr>
              <a:t> </a:t>
            </a:r>
            <a:r>
              <a:rPr sz="4400" i="0" spc="-575" dirty="0">
                <a:solidFill>
                  <a:srgbClr val="7030A0"/>
                </a:solidFill>
                <a:latin typeface="Aptos"/>
                <a:cs typeface="Trebuchet MS"/>
              </a:rPr>
              <a:t>f</a:t>
            </a:r>
            <a:r>
              <a:rPr sz="4400" i="0" spc="50" dirty="0">
                <a:solidFill>
                  <a:srgbClr val="7030A0"/>
                </a:solidFill>
                <a:latin typeface="Aptos"/>
                <a:cs typeface="Trebuchet MS"/>
              </a:rPr>
              <a:t>or</a:t>
            </a:r>
            <a:r>
              <a:rPr sz="4400" i="0" spc="-100" dirty="0">
                <a:solidFill>
                  <a:srgbClr val="7030A0"/>
                </a:solidFill>
                <a:latin typeface="Aptos"/>
                <a:cs typeface="Trebuchet MS"/>
              </a:rPr>
              <a:t> </a:t>
            </a:r>
            <a:r>
              <a:rPr sz="4400" i="0" spc="-295" dirty="0">
                <a:solidFill>
                  <a:srgbClr val="7030A0"/>
                </a:solidFill>
                <a:latin typeface="Aptos"/>
                <a:cs typeface="Trebuchet MS"/>
              </a:rPr>
              <a:t>t</a:t>
            </a:r>
            <a:r>
              <a:rPr sz="4400" i="0" spc="-195" dirty="0">
                <a:solidFill>
                  <a:srgbClr val="7030A0"/>
                </a:solidFill>
                <a:latin typeface="Aptos"/>
                <a:cs typeface="Trebuchet MS"/>
              </a:rPr>
              <a:t>his</a:t>
            </a:r>
            <a:r>
              <a:rPr sz="4400" i="0" spc="-114" dirty="0">
                <a:solidFill>
                  <a:srgbClr val="7030A0"/>
                </a:solidFill>
                <a:latin typeface="Aptos"/>
                <a:cs typeface="Trebuchet MS"/>
              </a:rPr>
              <a:t> </a:t>
            </a:r>
            <a:r>
              <a:rPr sz="4400" i="0" spc="-125" dirty="0">
                <a:solidFill>
                  <a:srgbClr val="7030A0"/>
                </a:solidFill>
                <a:latin typeface="Aptos"/>
                <a:cs typeface="Trebuchet MS"/>
              </a:rPr>
              <a:t>sessi</a:t>
            </a:r>
            <a:r>
              <a:rPr sz="4400" i="0" spc="-185" dirty="0">
                <a:solidFill>
                  <a:srgbClr val="7030A0"/>
                </a:solidFill>
                <a:latin typeface="Aptos"/>
                <a:cs typeface="Trebuchet MS"/>
              </a:rPr>
              <a:t>o</a:t>
            </a:r>
            <a:r>
              <a:rPr sz="4400" i="0" spc="-204" dirty="0">
                <a:solidFill>
                  <a:srgbClr val="7030A0"/>
                </a:solidFill>
                <a:latin typeface="Aptos"/>
                <a:cs typeface="Trebuchet MS"/>
              </a:rPr>
              <a:t>n</a:t>
            </a:r>
            <a:endParaRPr lang="en-US" sz="4400" dirty="0">
              <a:solidFill>
                <a:srgbClr val="000000"/>
              </a:solidFill>
              <a:latin typeface="Apto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02791"/>
            <a:ext cx="8143875" cy="3713837"/>
          </a:xfrm>
          <a:prstGeom prst="rect">
            <a:avLst/>
          </a:prstGeom>
        </p:spPr>
        <p:txBody>
          <a:bodyPr vert="horz" wrap="square" lIns="0" tIns="195580" rIns="0" bIns="0" rtlCol="0" anchor="t">
            <a:spAutoFit/>
          </a:bodyPr>
          <a:lstStyle/>
          <a:p>
            <a:pPr marL="342900" indent="-342900">
              <a:buFont typeface="Wingdings"/>
              <a:buChar char="§"/>
              <a:tabLst>
                <a:tab pos="355600" algn="l"/>
                <a:tab pos="356235" algn="l"/>
              </a:tabLst>
            </a:pPr>
            <a:r>
              <a:rPr lang="en-GB" sz="2400" dirty="0">
                <a:solidFill>
                  <a:srgbClr val="7030A0"/>
                </a:solidFill>
                <a:latin typeface="Aptos"/>
                <a:ea typeface="+mn-lt"/>
                <a:cs typeface="+mn-lt"/>
              </a:rPr>
              <a:t> Understand the purpose and importance of the   </a:t>
            </a:r>
            <a:endParaRPr lang="en-US" sz="2400">
              <a:solidFill>
                <a:srgbClr val="7030A0"/>
              </a:solidFill>
              <a:latin typeface="Aptos"/>
              <a:ea typeface="+mn-lt"/>
              <a:cs typeface="+mn-lt"/>
            </a:endParaRPr>
          </a:p>
          <a:p>
            <a:pPr>
              <a:tabLst>
                <a:tab pos="355600" algn="l"/>
                <a:tab pos="356235" algn="l"/>
              </a:tabLst>
            </a:pPr>
            <a:r>
              <a:rPr lang="en-GB" sz="2400" dirty="0">
                <a:solidFill>
                  <a:srgbClr val="7030A0"/>
                </a:solidFill>
                <a:latin typeface="Aptos"/>
                <a:ea typeface="+mn-lt"/>
                <a:cs typeface="+mn-lt"/>
              </a:rPr>
              <a:t>       headteacher report to the LGB</a:t>
            </a:r>
            <a:endParaRPr lang="en-US" sz="2400">
              <a:solidFill>
                <a:srgbClr val="7030A0"/>
              </a:solidFill>
              <a:latin typeface="Aptos"/>
            </a:endParaRPr>
          </a:p>
          <a:p>
            <a:pPr marL="342900" indent="-342900">
              <a:buFont typeface="Wingdings"/>
              <a:buChar char="§"/>
              <a:tabLst>
                <a:tab pos="355600" algn="l"/>
                <a:tab pos="356235" algn="l"/>
              </a:tabLst>
            </a:pPr>
            <a:r>
              <a:rPr lang="en-GB" sz="2400" dirty="0">
                <a:solidFill>
                  <a:srgbClr val="7030A0"/>
                </a:solidFill>
                <a:latin typeface="Aptos"/>
                <a:ea typeface="+mn-lt"/>
                <a:cs typeface="+mn-lt"/>
              </a:rPr>
              <a:t> Discover how to be professionally curious with the report  </a:t>
            </a:r>
            <a:endParaRPr lang="en-GB" dirty="0">
              <a:solidFill>
                <a:srgbClr val="7030A0"/>
              </a:solidFill>
              <a:latin typeface="Aptos"/>
              <a:ea typeface="+mn-lt"/>
              <a:cs typeface="+mn-lt"/>
            </a:endParaRPr>
          </a:p>
          <a:p>
            <a:pPr>
              <a:tabLst>
                <a:tab pos="355600" algn="l"/>
                <a:tab pos="356235" algn="l"/>
              </a:tabLst>
            </a:pPr>
            <a:r>
              <a:rPr lang="en-GB" sz="2400" dirty="0">
                <a:solidFill>
                  <a:srgbClr val="7030A0"/>
                </a:solidFill>
                <a:latin typeface="Aptos"/>
                <a:ea typeface="+mn-lt"/>
                <a:cs typeface="+mn-lt"/>
              </a:rPr>
              <a:t>       to  monitor school performance effectively</a:t>
            </a:r>
            <a:endParaRPr>
              <a:solidFill>
                <a:srgbClr val="7030A0"/>
              </a:solidFill>
              <a:latin typeface="Aptos"/>
            </a:endParaRPr>
          </a:p>
          <a:p>
            <a:pPr marL="342900" indent="-342900">
              <a:buFont typeface="Wingdings"/>
              <a:buChar char="§"/>
              <a:tabLst>
                <a:tab pos="355600" algn="l"/>
                <a:tab pos="356235" algn="l"/>
              </a:tabLst>
            </a:pPr>
            <a:r>
              <a:rPr lang="en-GB" sz="2400" dirty="0">
                <a:solidFill>
                  <a:srgbClr val="7030A0"/>
                </a:solidFill>
                <a:latin typeface="Aptos"/>
                <a:ea typeface="+mn-lt"/>
                <a:cs typeface="+mn-lt"/>
              </a:rPr>
              <a:t> Develop strategies for asking insightful questions and         identifying areas requiring further professional curiosity</a:t>
            </a:r>
            <a:endParaRPr lang="en-GB">
              <a:solidFill>
                <a:srgbClr val="7030A0"/>
              </a:solidFill>
              <a:latin typeface="Aptos"/>
            </a:endParaRPr>
          </a:p>
          <a:p>
            <a:pPr marL="342900" indent="-342900">
              <a:buFont typeface="Wingdings"/>
              <a:buChar char="§"/>
              <a:tabLst>
                <a:tab pos="355600" algn="l"/>
                <a:tab pos="356235" algn="l"/>
              </a:tabLst>
            </a:pPr>
            <a:r>
              <a:rPr lang="en-GB" sz="2400" dirty="0">
                <a:solidFill>
                  <a:srgbClr val="7030A0"/>
                </a:solidFill>
                <a:latin typeface="Aptos"/>
                <a:ea typeface="+mn-lt"/>
                <a:cs typeface="+mn-lt"/>
              </a:rPr>
              <a:t> Gain confidence in using the headteacher report as a key           tool for effective local governance.</a:t>
            </a:r>
            <a:endParaRPr lang="en-GB">
              <a:solidFill>
                <a:srgbClr val="7030A0"/>
              </a:solidFill>
              <a:latin typeface="Aptos"/>
            </a:endParaRPr>
          </a:p>
          <a:p>
            <a:pPr marL="355600" indent="-343535">
              <a:lnSpc>
                <a:spcPct val="100000"/>
              </a:lnSpc>
              <a:spcBef>
                <a:spcPts val="1540"/>
              </a:spcBef>
              <a:buFont typeface="Wingdings"/>
              <a:buChar char="§"/>
              <a:tabLst>
                <a:tab pos="355600" algn="l"/>
                <a:tab pos="356235" algn="l"/>
              </a:tabLst>
            </a:pPr>
            <a:endParaRPr lang="en-GB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9A6D2AF-14E9-7811-B109-8040B01423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3771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8CCB65-8C56-771E-FDD9-368BECBA9ECD}"/>
              </a:ext>
            </a:extLst>
          </p:cNvPr>
          <p:cNvSpPr txBox="1"/>
          <p:nvPr/>
        </p:nvSpPr>
        <p:spPr>
          <a:xfrm>
            <a:off x="4942996" y="2337168"/>
            <a:ext cx="4090123" cy="129711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kern="1200" dirty="0">
                <a:solidFill>
                  <a:srgbClr val="7030A0"/>
                </a:solidFill>
                <a:latin typeface="Aptos"/>
                <a:ea typeface="+mj-ea"/>
                <a:cs typeface="+mj-cs"/>
              </a:rPr>
              <a:t>What is the purpose of the Headteacher Report to the LGB?</a:t>
            </a:r>
          </a:p>
        </p:txBody>
      </p:sp>
      <p:pic>
        <p:nvPicPr>
          <p:cNvPr id="8" name="Graphic 7" descr="Questions">
            <a:extLst>
              <a:ext uri="{FF2B5EF4-FFF2-40B4-BE49-F238E27FC236}">
                <a16:creationId xmlns:a16="http://schemas.microsoft.com/office/drawing/2014/main" id="{C5FE5F7A-005E-21DA-2D50-0125FD454B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55352" y="2333040"/>
            <a:ext cx="3106320" cy="310632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89" y="-5977"/>
            <a:ext cx="4679005" cy="6863979"/>
            <a:chOff x="305" y="-5977"/>
            <a:chExt cx="6238675" cy="6863979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683764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4024376" y="3999971"/>
            <a:ext cx="1103630" cy="2447290"/>
          </a:xfrm>
          <a:custGeom>
            <a:avLst/>
            <a:gdLst/>
            <a:ahLst/>
            <a:cxnLst/>
            <a:rect l="l" t="t" r="r" b="b"/>
            <a:pathLst>
              <a:path w="1103629" h="2447290">
                <a:moveTo>
                  <a:pt x="826287" y="1875955"/>
                </a:moveTo>
                <a:lnTo>
                  <a:pt x="819924" y="1831111"/>
                </a:lnTo>
                <a:lnTo>
                  <a:pt x="806361" y="1788579"/>
                </a:lnTo>
                <a:lnTo>
                  <a:pt x="786206" y="1749107"/>
                </a:lnTo>
                <a:lnTo>
                  <a:pt x="760018" y="1713471"/>
                </a:lnTo>
                <a:lnTo>
                  <a:pt x="728408" y="1682394"/>
                </a:lnTo>
                <a:lnTo>
                  <a:pt x="691959" y="1656638"/>
                </a:lnTo>
                <a:lnTo>
                  <a:pt x="651268" y="1636953"/>
                </a:lnTo>
                <a:lnTo>
                  <a:pt x="606920" y="1624088"/>
                </a:lnTo>
                <a:lnTo>
                  <a:pt x="606920" y="955687"/>
                </a:lnTo>
                <a:lnTo>
                  <a:pt x="496570" y="955687"/>
                </a:lnTo>
                <a:lnTo>
                  <a:pt x="496570" y="1624088"/>
                </a:lnTo>
                <a:lnTo>
                  <a:pt x="452221" y="1636953"/>
                </a:lnTo>
                <a:lnTo>
                  <a:pt x="411530" y="1656638"/>
                </a:lnTo>
                <a:lnTo>
                  <a:pt x="375081" y="1682394"/>
                </a:lnTo>
                <a:lnTo>
                  <a:pt x="343471" y="1713471"/>
                </a:lnTo>
                <a:lnTo>
                  <a:pt x="317296" y="1749107"/>
                </a:lnTo>
                <a:lnTo>
                  <a:pt x="297129" y="1788579"/>
                </a:lnTo>
                <a:lnTo>
                  <a:pt x="283565" y="1831111"/>
                </a:lnTo>
                <a:lnTo>
                  <a:pt x="277202" y="1875955"/>
                </a:lnTo>
                <a:lnTo>
                  <a:pt x="278638" y="1922373"/>
                </a:lnTo>
                <a:lnTo>
                  <a:pt x="287007" y="1968004"/>
                </a:lnTo>
                <a:lnTo>
                  <a:pt x="302450" y="2010562"/>
                </a:lnTo>
                <a:lnTo>
                  <a:pt x="324307" y="2049424"/>
                </a:lnTo>
                <a:lnTo>
                  <a:pt x="351878" y="2084006"/>
                </a:lnTo>
                <a:lnTo>
                  <a:pt x="384505" y="2113673"/>
                </a:lnTo>
                <a:lnTo>
                  <a:pt x="421474" y="2137816"/>
                </a:lnTo>
                <a:lnTo>
                  <a:pt x="462127" y="2155812"/>
                </a:lnTo>
                <a:lnTo>
                  <a:pt x="505777" y="2167064"/>
                </a:lnTo>
                <a:lnTo>
                  <a:pt x="551751" y="2170950"/>
                </a:lnTo>
                <a:lnTo>
                  <a:pt x="597712" y="2167064"/>
                </a:lnTo>
                <a:lnTo>
                  <a:pt x="641362" y="2155812"/>
                </a:lnTo>
                <a:lnTo>
                  <a:pt x="682015" y="2137816"/>
                </a:lnTo>
                <a:lnTo>
                  <a:pt x="718997" y="2113673"/>
                </a:lnTo>
                <a:lnTo>
                  <a:pt x="751611" y="2084006"/>
                </a:lnTo>
                <a:lnTo>
                  <a:pt x="779183" y="2049424"/>
                </a:lnTo>
                <a:lnTo>
                  <a:pt x="801039" y="2010562"/>
                </a:lnTo>
                <a:lnTo>
                  <a:pt x="816495" y="1968004"/>
                </a:lnTo>
                <a:lnTo>
                  <a:pt x="824865" y="1922373"/>
                </a:lnTo>
                <a:lnTo>
                  <a:pt x="826287" y="1875955"/>
                </a:lnTo>
                <a:close/>
              </a:path>
              <a:path w="1103629" h="2447290">
                <a:moveTo>
                  <a:pt x="1103490" y="1873948"/>
                </a:moveTo>
                <a:lnTo>
                  <a:pt x="1099413" y="1825459"/>
                </a:lnTo>
                <a:lnTo>
                  <a:pt x="1091107" y="1777644"/>
                </a:lnTo>
                <a:lnTo>
                  <a:pt x="1078661" y="1730768"/>
                </a:lnTo>
                <a:lnTo>
                  <a:pt x="1062164" y="1685112"/>
                </a:lnTo>
                <a:lnTo>
                  <a:pt x="1041704" y="1640967"/>
                </a:lnTo>
                <a:lnTo>
                  <a:pt x="1017346" y="1598625"/>
                </a:lnTo>
                <a:lnTo>
                  <a:pt x="989203" y="1558353"/>
                </a:lnTo>
                <a:lnTo>
                  <a:pt x="957338" y="1520444"/>
                </a:lnTo>
                <a:lnTo>
                  <a:pt x="935964" y="1499209"/>
                </a:lnTo>
                <a:lnTo>
                  <a:pt x="935964" y="1884324"/>
                </a:lnTo>
                <a:lnTo>
                  <a:pt x="934427" y="1932178"/>
                </a:lnTo>
                <a:lnTo>
                  <a:pt x="926934" y="1980374"/>
                </a:lnTo>
                <a:lnTo>
                  <a:pt x="912888" y="2026615"/>
                </a:lnTo>
                <a:lnTo>
                  <a:pt x="893673" y="2069934"/>
                </a:lnTo>
                <a:lnTo>
                  <a:pt x="869632" y="2110194"/>
                </a:lnTo>
                <a:lnTo>
                  <a:pt x="841171" y="2147024"/>
                </a:lnTo>
                <a:lnTo>
                  <a:pt x="808685" y="2180094"/>
                </a:lnTo>
                <a:lnTo>
                  <a:pt x="772591" y="2209088"/>
                </a:lnTo>
                <a:lnTo>
                  <a:pt x="733272" y="2233663"/>
                </a:lnTo>
                <a:lnTo>
                  <a:pt x="691134" y="2253513"/>
                </a:lnTo>
                <a:lnTo>
                  <a:pt x="646569" y="2268309"/>
                </a:lnTo>
                <a:lnTo>
                  <a:pt x="599973" y="2277719"/>
                </a:lnTo>
                <a:lnTo>
                  <a:pt x="551751" y="2281440"/>
                </a:lnTo>
                <a:lnTo>
                  <a:pt x="503466" y="2278342"/>
                </a:lnTo>
                <a:lnTo>
                  <a:pt x="456704" y="2269312"/>
                </a:lnTo>
                <a:lnTo>
                  <a:pt x="411911" y="2254707"/>
                </a:lnTo>
                <a:lnTo>
                  <a:pt x="369531" y="2234882"/>
                </a:lnTo>
                <a:lnTo>
                  <a:pt x="329971" y="2210206"/>
                </a:lnTo>
                <a:lnTo>
                  <a:pt x="293687" y="2181034"/>
                </a:lnTo>
                <a:lnTo>
                  <a:pt x="261112" y="2147722"/>
                </a:lnTo>
                <a:lnTo>
                  <a:pt x="232676" y="2110651"/>
                </a:lnTo>
                <a:lnTo>
                  <a:pt x="208813" y="2070150"/>
                </a:lnTo>
                <a:lnTo>
                  <a:pt x="189941" y="2026551"/>
                </a:lnTo>
                <a:lnTo>
                  <a:pt x="176568" y="1980374"/>
                </a:lnTo>
                <a:lnTo>
                  <a:pt x="168452" y="1932178"/>
                </a:lnTo>
                <a:lnTo>
                  <a:pt x="166522" y="1884324"/>
                </a:lnTo>
                <a:lnTo>
                  <a:pt x="170522" y="1837270"/>
                </a:lnTo>
                <a:lnTo>
                  <a:pt x="180200" y="1791500"/>
                </a:lnTo>
                <a:lnTo>
                  <a:pt x="195313" y="1747481"/>
                </a:lnTo>
                <a:lnTo>
                  <a:pt x="215620" y="1705698"/>
                </a:lnTo>
                <a:lnTo>
                  <a:pt x="240868" y="1666608"/>
                </a:lnTo>
                <a:lnTo>
                  <a:pt x="270789" y="1630692"/>
                </a:lnTo>
                <a:lnTo>
                  <a:pt x="305168" y="1598434"/>
                </a:lnTo>
                <a:lnTo>
                  <a:pt x="343725" y="1570291"/>
                </a:lnTo>
                <a:lnTo>
                  <a:pt x="386219" y="1546745"/>
                </a:lnTo>
                <a:lnTo>
                  <a:pt x="386219" y="331482"/>
                </a:lnTo>
                <a:lnTo>
                  <a:pt x="392163" y="287540"/>
                </a:lnTo>
                <a:lnTo>
                  <a:pt x="408901" y="247980"/>
                </a:lnTo>
                <a:lnTo>
                  <a:pt x="434848" y="214401"/>
                </a:lnTo>
                <a:lnTo>
                  <a:pt x="468376" y="188429"/>
                </a:lnTo>
                <a:lnTo>
                  <a:pt x="507873" y="171665"/>
                </a:lnTo>
                <a:lnTo>
                  <a:pt x="551751" y="165722"/>
                </a:lnTo>
                <a:lnTo>
                  <a:pt x="595617" y="171665"/>
                </a:lnTo>
                <a:lnTo>
                  <a:pt x="635127" y="188429"/>
                </a:lnTo>
                <a:lnTo>
                  <a:pt x="668642" y="214401"/>
                </a:lnTo>
                <a:lnTo>
                  <a:pt x="694588" y="247980"/>
                </a:lnTo>
                <a:lnTo>
                  <a:pt x="711327" y="287540"/>
                </a:lnTo>
                <a:lnTo>
                  <a:pt x="717270" y="331482"/>
                </a:lnTo>
                <a:lnTo>
                  <a:pt x="717270" y="1546745"/>
                </a:lnTo>
                <a:lnTo>
                  <a:pt x="759714" y="1570291"/>
                </a:lnTo>
                <a:lnTo>
                  <a:pt x="798106" y="1598434"/>
                </a:lnTo>
                <a:lnTo>
                  <a:pt x="832256" y="1630692"/>
                </a:lnTo>
                <a:lnTo>
                  <a:pt x="861936" y="1666608"/>
                </a:lnTo>
                <a:lnTo>
                  <a:pt x="886942" y="1705698"/>
                </a:lnTo>
                <a:lnTo>
                  <a:pt x="907059" y="1747481"/>
                </a:lnTo>
                <a:lnTo>
                  <a:pt x="922070" y="1791500"/>
                </a:lnTo>
                <a:lnTo>
                  <a:pt x="931786" y="1837270"/>
                </a:lnTo>
                <a:lnTo>
                  <a:pt x="935964" y="1884324"/>
                </a:lnTo>
                <a:lnTo>
                  <a:pt x="935964" y="1499209"/>
                </a:lnTo>
                <a:lnTo>
                  <a:pt x="921842" y="1485176"/>
                </a:lnTo>
                <a:lnTo>
                  <a:pt x="882789" y="1452841"/>
                </a:lnTo>
                <a:lnTo>
                  <a:pt x="882789" y="331482"/>
                </a:lnTo>
                <a:lnTo>
                  <a:pt x="879182" y="282663"/>
                </a:lnTo>
                <a:lnTo>
                  <a:pt x="868718" y="236016"/>
                </a:lnTo>
                <a:lnTo>
                  <a:pt x="851903" y="192062"/>
                </a:lnTo>
                <a:lnTo>
                  <a:pt x="837272" y="165722"/>
                </a:lnTo>
                <a:lnTo>
                  <a:pt x="829271" y="151307"/>
                </a:lnTo>
                <a:lnTo>
                  <a:pt x="801331" y="114300"/>
                </a:lnTo>
                <a:lnTo>
                  <a:pt x="768629" y="81559"/>
                </a:lnTo>
                <a:lnTo>
                  <a:pt x="731672" y="53594"/>
                </a:lnTo>
                <a:lnTo>
                  <a:pt x="690981" y="30924"/>
                </a:lnTo>
                <a:lnTo>
                  <a:pt x="647077" y="14097"/>
                </a:lnTo>
                <a:lnTo>
                  <a:pt x="600494" y="3606"/>
                </a:lnTo>
                <a:lnTo>
                  <a:pt x="551751" y="0"/>
                </a:lnTo>
                <a:lnTo>
                  <a:pt x="502996" y="3543"/>
                </a:lnTo>
                <a:lnTo>
                  <a:pt x="456412" y="13868"/>
                </a:lnTo>
                <a:lnTo>
                  <a:pt x="412508" y="30480"/>
                </a:lnTo>
                <a:lnTo>
                  <a:pt x="371817" y="52895"/>
                </a:lnTo>
                <a:lnTo>
                  <a:pt x="334860" y="80619"/>
                </a:lnTo>
                <a:lnTo>
                  <a:pt x="302158" y="113182"/>
                </a:lnTo>
                <a:lnTo>
                  <a:pt x="274231" y="150088"/>
                </a:lnTo>
                <a:lnTo>
                  <a:pt x="251587" y="190855"/>
                </a:lnTo>
                <a:lnTo>
                  <a:pt x="234784" y="235000"/>
                </a:lnTo>
                <a:lnTo>
                  <a:pt x="224307" y="282041"/>
                </a:lnTo>
                <a:lnTo>
                  <a:pt x="220700" y="331482"/>
                </a:lnTo>
                <a:lnTo>
                  <a:pt x="220700" y="1452841"/>
                </a:lnTo>
                <a:lnTo>
                  <a:pt x="181660" y="1485176"/>
                </a:lnTo>
                <a:lnTo>
                  <a:pt x="146164" y="1520444"/>
                </a:lnTo>
                <a:lnTo>
                  <a:pt x="114300" y="1558353"/>
                </a:lnTo>
                <a:lnTo>
                  <a:pt x="86144" y="1598625"/>
                </a:lnTo>
                <a:lnTo>
                  <a:pt x="61798" y="1640967"/>
                </a:lnTo>
                <a:lnTo>
                  <a:pt x="41325" y="1685112"/>
                </a:lnTo>
                <a:lnTo>
                  <a:pt x="24828" y="1730768"/>
                </a:lnTo>
                <a:lnTo>
                  <a:pt x="12395" y="1777644"/>
                </a:lnTo>
                <a:lnTo>
                  <a:pt x="4089" y="1825459"/>
                </a:lnTo>
                <a:lnTo>
                  <a:pt x="0" y="1873948"/>
                </a:lnTo>
                <a:lnTo>
                  <a:pt x="228" y="1922792"/>
                </a:lnTo>
                <a:lnTo>
                  <a:pt x="4851" y="1971738"/>
                </a:lnTo>
                <a:lnTo>
                  <a:pt x="13944" y="2020493"/>
                </a:lnTo>
                <a:lnTo>
                  <a:pt x="27597" y="2068766"/>
                </a:lnTo>
                <a:lnTo>
                  <a:pt x="44297" y="2113038"/>
                </a:lnTo>
                <a:lnTo>
                  <a:pt x="64477" y="2155190"/>
                </a:lnTo>
                <a:lnTo>
                  <a:pt x="87934" y="2195080"/>
                </a:lnTo>
                <a:lnTo>
                  <a:pt x="114465" y="2232571"/>
                </a:lnTo>
                <a:lnTo>
                  <a:pt x="143865" y="2267521"/>
                </a:lnTo>
                <a:lnTo>
                  <a:pt x="175945" y="2299792"/>
                </a:lnTo>
                <a:lnTo>
                  <a:pt x="210489" y="2329256"/>
                </a:lnTo>
                <a:lnTo>
                  <a:pt x="247319" y="2355761"/>
                </a:lnTo>
                <a:lnTo>
                  <a:pt x="286207" y="2379180"/>
                </a:lnTo>
                <a:lnTo>
                  <a:pt x="326961" y="2399373"/>
                </a:lnTo>
                <a:lnTo>
                  <a:pt x="369392" y="2416200"/>
                </a:lnTo>
                <a:lnTo>
                  <a:pt x="413283" y="2429535"/>
                </a:lnTo>
                <a:lnTo>
                  <a:pt x="458444" y="2439225"/>
                </a:lnTo>
                <a:lnTo>
                  <a:pt x="504659" y="2445143"/>
                </a:lnTo>
                <a:lnTo>
                  <a:pt x="551751" y="2447150"/>
                </a:lnTo>
                <a:lnTo>
                  <a:pt x="598830" y="2445143"/>
                </a:lnTo>
                <a:lnTo>
                  <a:pt x="645058" y="2439225"/>
                </a:lnTo>
                <a:lnTo>
                  <a:pt x="690219" y="2429535"/>
                </a:lnTo>
                <a:lnTo>
                  <a:pt x="734110" y="2416200"/>
                </a:lnTo>
                <a:lnTo>
                  <a:pt x="776528" y="2399373"/>
                </a:lnTo>
                <a:lnTo>
                  <a:pt x="817295" y="2379180"/>
                </a:lnTo>
                <a:lnTo>
                  <a:pt x="856183" y="2355761"/>
                </a:lnTo>
                <a:lnTo>
                  <a:pt x="893000" y="2329256"/>
                </a:lnTo>
                <a:lnTo>
                  <a:pt x="927557" y="2299792"/>
                </a:lnTo>
                <a:lnTo>
                  <a:pt x="959624" y="2267521"/>
                </a:lnTo>
                <a:lnTo>
                  <a:pt x="989037" y="2232571"/>
                </a:lnTo>
                <a:lnTo>
                  <a:pt x="1015568" y="2195080"/>
                </a:lnTo>
                <a:lnTo>
                  <a:pt x="1039025" y="2155190"/>
                </a:lnTo>
                <a:lnTo>
                  <a:pt x="1059205" y="2113038"/>
                </a:lnTo>
                <a:lnTo>
                  <a:pt x="1075905" y="2068766"/>
                </a:lnTo>
                <a:lnTo>
                  <a:pt x="1089558" y="2020493"/>
                </a:lnTo>
                <a:lnTo>
                  <a:pt x="1098651" y="1971738"/>
                </a:lnTo>
                <a:lnTo>
                  <a:pt x="1103261" y="1922792"/>
                </a:lnTo>
                <a:lnTo>
                  <a:pt x="1103490" y="1873948"/>
                </a:lnTo>
                <a:close/>
              </a:path>
            </a:pathLst>
          </a:custGeom>
          <a:solidFill>
            <a:srgbClr val="542C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3392A0-5223-B50E-BD66-94D3BD99B16A}"/>
              </a:ext>
            </a:extLst>
          </p:cNvPr>
          <p:cNvSpPr txBox="1"/>
          <p:nvPr/>
        </p:nvSpPr>
        <p:spPr>
          <a:xfrm>
            <a:off x="316530" y="693816"/>
            <a:ext cx="8520011" cy="280076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4400" dirty="0">
                <a:solidFill>
                  <a:srgbClr val="7030A0"/>
                </a:solidFill>
                <a:latin typeface="Aptos"/>
              </a:rPr>
              <a:t>How effective do you consider your LGB to be in using the HT Report to the LGB as an effective monitoring opportunity 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61638A24-7065-C786-A978-543E4DF4D5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896EB86-5863-561F-53D0-F75E598121FA}"/>
              </a:ext>
            </a:extLst>
          </p:cNvPr>
          <p:cNvSpPr txBox="1"/>
          <p:nvPr/>
        </p:nvSpPr>
        <p:spPr>
          <a:xfrm>
            <a:off x="234887" y="575887"/>
            <a:ext cx="8520011" cy="557075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4400" dirty="0">
                <a:solidFill>
                  <a:srgbClr val="7030A0"/>
                </a:solidFill>
                <a:latin typeface="Aptos"/>
              </a:rPr>
              <a:t>What to expect...</a:t>
            </a:r>
          </a:p>
          <a:p>
            <a:pPr algn="ctr"/>
            <a:endParaRPr lang="en-GB" sz="4400" dirty="0">
              <a:solidFill>
                <a:srgbClr val="7030A0"/>
              </a:solidFill>
              <a:latin typeface="Aptos"/>
            </a:endParaRPr>
          </a:p>
          <a:p>
            <a:pPr marL="571500" indent="-571500">
              <a:buFont typeface="Wingdings"/>
              <a:buChar char="§"/>
            </a:pPr>
            <a:r>
              <a:rPr lang="en-GB" sz="3200" dirty="0">
                <a:solidFill>
                  <a:srgbClr val="7030A0"/>
                </a:solidFill>
                <a:latin typeface="Aptos"/>
              </a:rPr>
              <a:t>Three written HT reports per academic year</a:t>
            </a:r>
          </a:p>
          <a:p>
            <a:pPr marL="571500" indent="-571500">
              <a:buFont typeface="Wingdings"/>
              <a:buChar char="§"/>
            </a:pPr>
            <a:r>
              <a:rPr lang="en-GB" sz="3200" dirty="0">
                <a:solidFill>
                  <a:srgbClr val="7030A0"/>
                </a:solidFill>
                <a:latin typeface="Aptos"/>
              </a:rPr>
              <a:t>The report to be available to local governors at least seven days in advance of the meeting</a:t>
            </a:r>
          </a:p>
          <a:p>
            <a:pPr marL="571500" indent="-571500">
              <a:buFont typeface="Wingdings"/>
              <a:buChar char="§"/>
            </a:pPr>
            <a:r>
              <a:rPr lang="en-GB" sz="3200" dirty="0">
                <a:solidFill>
                  <a:srgbClr val="7030A0"/>
                </a:solidFill>
                <a:latin typeface="Aptos"/>
              </a:rPr>
              <a:t>The DGAT template used (check current year) and all required sections completed</a:t>
            </a:r>
          </a:p>
          <a:p>
            <a:pPr marL="571500" indent="-571500">
              <a:buFont typeface="Wingdings"/>
              <a:buChar char="§"/>
            </a:pPr>
            <a:r>
              <a:rPr lang="en-GB" sz="3200" dirty="0">
                <a:solidFill>
                  <a:srgbClr val="7030A0"/>
                </a:solidFill>
                <a:latin typeface="Aptos"/>
              </a:rPr>
              <a:t>Trend data </a:t>
            </a:r>
          </a:p>
          <a:p>
            <a:pPr marL="571500" indent="-571500" algn="ctr">
              <a:buFont typeface="Wingdings"/>
              <a:buChar char="§"/>
            </a:pPr>
            <a:endParaRPr lang="en-GB" sz="4400" dirty="0">
              <a:latin typeface="Aptos"/>
            </a:endParaRPr>
          </a:p>
        </p:txBody>
      </p:sp>
    </p:spTree>
    <p:extLst>
      <p:ext uri="{BB962C8B-B14F-4D97-AF65-F5344CB8AC3E}">
        <p14:creationId xmlns:p14="http://schemas.microsoft.com/office/powerpoint/2010/main" val="1830472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B20A6974-0172-E391-71DF-89D700240E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53400CE-51D3-0624-A20B-CCC281F859CA}"/>
              </a:ext>
            </a:extLst>
          </p:cNvPr>
          <p:cNvSpPr txBox="1"/>
          <p:nvPr/>
        </p:nvSpPr>
        <p:spPr>
          <a:xfrm>
            <a:off x="234887" y="575887"/>
            <a:ext cx="8520011" cy="63094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4400" dirty="0">
                <a:solidFill>
                  <a:srgbClr val="7030A0"/>
                </a:solidFill>
                <a:latin typeface="Aptos"/>
              </a:rPr>
              <a:t>How is the HT report to the LGB developed?</a:t>
            </a:r>
            <a:endParaRPr lang="en-US">
              <a:solidFill>
                <a:srgbClr val="7030A0"/>
              </a:solidFill>
              <a:latin typeface="Aptos"/>
            </a:endParaRPr>
          </a:p>
          <a:p>
            <a:pPr algn="ctr"/>
            <a:endParaRPr lang="en-GB" sz="4400" dirty="0">
              <a:solidFill>
                <a:srgbClr val="7030A0"/>
              </a:solidFill>
              <a:latin typeface="Aptos"/>
            </a:endParaRPr>
          </a:p>
          <a:p>
            <a:pPr marL="571500" indent="-571500">
              <a:buFont typeface="Wingdings"/>
              <a:buChar char="§"/>
            </a:pPr>
            <a:r>
              <a:rPr lang="en-GB" sz="2800" dirty="0">
                <a:solidFill>
                  <a:srgbClr val="7030A0"/>
                </a:solidFill>
                <a:latin typeface="Aptos"/>
              </a:rPr>
              <a:t>It is written as a template and reviewed annually by NW/HS to ensure it reflects Trust-wide priorities and any statutory updates e.g. KCSIE</a:t>
            </a:r>
          </a:p>
          <a:p>
            <a:pPr marL="571500" indent="-571500">
              <a:buFont typeface="Wingdings"/>
              <a:buChar char="§"/>
            </a:pPr>
            <a:r>
              <a:rPr lang="en-GB" sz="2800" dirty="0">
                <a:solidFill>
                  <a:srgbClr val="7030A0"/>
                </a:solidFill>
                <a:latin typeface="Aptos"/>
              </a:rPr>
              <a:t>It reflects the LGBs delegated areas of monitoring responsibility </a:t>
            </a:r>
          </a:p>
          <a:p>
            <a:pPr marL="571500" indent="-571500">
              <a:buFont typeface="Wingdings"/>
              <a:buChar char="§"/>
            </a:pPr>
            <a:r>
              <a:rPr lang="en-GB" sz="2800" dirty="0">
                <a:solidFill>
                  <a:srgbClr val="7030A0"/>
                </a:solidFill>
                <a:latin typeface="Aptos"/>
              </a:rPr>
              <a:t>It purposefully enables trend data to be evaluated and explored by local governors </a:t>
            </a:r>
          </a:p>
          <a:p>
            <a:pPr marL="571500" indent="-571500">
              <a:buFont typeface="Wingdings"/>
              <a:buChar char="§"/>
            </a:pPr>
            <a:endParaRPr lang="en-GB" sz="3200" dirty="0">
              <a:latin typeface="Aptos"/>
            </a:endParaRPr>
          </a:p>
          <a:p>
            <a:pPr marL="571500" indent="-571500" algn="ctr">
              <a:buFont typeface="Wingdings"/>
              <a:buChar char="§"/>
            </a:pPr>
            <a:endParaRPr lang="en-GB" sz="4400" dirty="0">
              <a:latin typeface="Aptos"/>
            </a:endParaRPr>
          </a:p>
        </p:txBody>
      </p:sp>
    </p:spTree>
    <p:extLst>
      <p:ext uri="{BB962C8B-B14F-4D97-AF65-F5344CB8AC3E}">
        <p14:creationId xmlns:p14="http://schemas.microsoft.com/office/powerpoint/2010/main" val="312223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29DB325-3D4E-7AB0-D7D1-1613CE8A37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2F4AD594-C785-1AB7-61BE-2C65999A91B1}"/>
              </a:ext>
            </a:extLst>
          </p:cNvPr>
          <p:cNvSpPr txBox="1"/>
          <p:nvPr/>
        </p:nvSpPr>
        <p:spPr>
          <a:xfrm>
            <a:off x="402228" y="1540958"/>
            <a:ext cx="5033221" cy="37882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GB" sz="4400" dirty="0">
                <a:solidFill>
                  <a:srgbClr val="7030A0"/>
                </a:solidFill>
                <a:latin typeface="Aptos"/>
              </a:rPr>
              <a:t>Activity</a:t>
            </a:r>
          </a:p>
          <a:p>
            <a:pPr algn="ctr"/>
            <a:endParaRPr lang="en-GB" sz="4400" dirty="0">
              <a:latin typeface="Aptos"/>
            </a:endParaRPr>
          </a:p>
          <a:p>
            <a:pPr algn="ctr"/>
            <a:r>
              <a:rPr lang="en-GB" sz="4400" dirty="0">
                <a:solidFill>
                  <a:srgbClr val="7030A0"/>
                </a:solidFill>
                <a:latin typeface="Aptos"/>
              </a:rPr>
              <a:t>Let's have a go at engaging with a HT Report to the LGB</a:t>
            </a:r>
            <a:endParaRPr lang="en-US" sz="4400" dirty="0">
              <a:latin typeface="Aptos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3200" dirty="0">
              <a:latin typeface="Aptos"/>
            </a:endParaRPr>
          </a:p>
          <a:p>
            <a:pPr marL="5715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100"/>
          </a:p>
          <a:p>
            <a:pPr marL="5715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10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rgbClr val="8162A2"/>
          </a:solidFill>
          <a:ln>
            <a:solidFill>
              <a:srgbClr val="8162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8" name="Graphic 7" descr="Pencil">
            <a:extLst>
              <a:ext uri="{FF2B5EF4-FFF2-40B4-BE49-F238E27FC236}">
                <a16:creationId xmlns:a16="http://schemas.microsoft.com/office/drawing/2014/main" id="{E0D5D35A-4D05-2F31-BEE2-4F9BDCEB2D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923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0C8AF06-0168-81C5-6DA5-46F3590623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rgbClr val="8162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328F62-0CA2-2F98-C44B-1AA4788BF4AA}"/>
              </a:ext>
            </a:extLst>
          </p:cNvPr>
          <p:cNvSpPr txBox="1"/>
          <p:nvPr/>
        </p:nvSpPr>
        <p:spPr>
          <a:xfrm>
            <a:off x="727039" y="2578598"/>
            <a:ext cx="7110276" cy="28003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4400">
                <a:solidFill>
                  <a:srgbClr val="7030A0"/>
                </a:solidFill>
                <a:latin typeface="Aptos"/>
              </a:rPr>
              <a:t>Information report or effective monitoring tool?</a:t>
            </a:r>
            <a:endParaRPr lang="en-US"/>
          </a:p>
          <a:p>
            <a:pPr marL="5715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100"/>
          </a:p>
          <a:p>
            <a:pPr marL="5715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100"/>
          </a:p>
        </p:txBody>
      </p:sp>
    </p:spTree>
    <p:extLst>
      <p:ext uri="{BB962C8B-B14F-4D97-AF65-F5344CB8AC3E}">
        <p14:creationId xmlns:p14="http://schemas.microsoft.com/office/powerpoint/2010/main" val="1311586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99516" y="2094291"/>
            <a:ext cx="7741339" cy="335705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5190a7b-30f5-4cce-b7f0-877bdf7b4a7b">
      <Terms xmlns="http://schemas.microsoft.com/office/infopath/2007/PartnerControls"/>
    </lcf76f155ced4ddcb4097134ff3c332f>
    <MigrationWizIdPermissionLevels xmlns="35190a7b-30f5-4cce-b7f0-877bdf7b4a7b" xsi:nil="true"/>
    <MigrationWizId xmlns="35190a7b-30f5-4cce-b7f0-877bdf7b4a7b" xsi:nil="true"/>
    <MigrationWizIdPermissions xmlns="35190a7b-30f5-4cce-b7f0-877bdf7b4a7b" xsi:nil="true"/>
    <TaxCatchAll xmlns="617caeb7-04a7-40ce-9c0a-6dbb8b1c6386" xsi:nil="true"/>
    <MigrationWizIdVersion xmlns="35190a7b-30f5-4cce-b7f0-877bdf7b4a7b" xsi:nil="true"/>
    <MigrationWizIdDocumentLibraryPermissions xmlns="35190a7b-30f5-4cce-b7f0-877bdf7b4a7b" xsi:nil="true"/>
    <MigrationWizIdSecurityGroups xmlns="35190a7b-30f5-4cce-b7f0-877bdf7b4a7b" xsi:nil="true"/>
    <SharedWithUsers xmlns="617caeb7-04a7-40ce-9c0a-6dbb8b1c6386">
      <UserInfo>
        <DisplayName>Sharon Sharples (Central)</DisplayName>
        <AccountId>1856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596890021734449965474930E5BC56" ma:contentTypeVersion="21" ma:contentTypeDescription="Create a new document." ma:contentTypeScope="" ma:versionID="0303e1e41cf3df2c91d69c3f444c00f3">
  <xsd:schema xmlns:xsd="http://www.w3.org/2001/XMLSchema" xmlns:xs="http://www.w3.org/2001/XMLSchema" xmlns:p="http://schemas.microsoft.com/office/2006/metadata/properties" xmlns:ns2="35190a7b-30f5-4cce-b7f0-877bdf7b4a7b" xmlns:ns3="617caeb7-04a7-40ce-9c0a-6dbb8b1c6386" targetNamespace="http://schemas.microsoft.com/office/2006/metadata/properties" ma:root="true" ma:fieldsID="6b99aa33734e74d131529541bf18162b" ns2:_="" ns3:_="">
    <xsd:import namespace="35190a7b-30f5-4cce-b7f0-877bdf7b4a7b"/>
    <xsd:import namespace="617caeb7-04a7-40ce-9c0a-6dbb8b1c6386"/>
    <xsd:element name="properties">
      <xsd:complexType>
        <xsd:sequence>
          <xsd:element name="documentManagement">
            <xsd:complexType>
              <xsd:all>
                <xsd:element ref="ns2:MigrationWizId" minOccurs="0"/>
                <xsd:element ref="ns2:MigrationWizIdPermissions" minOccurs="0"/>
                <xsd:element ref="ns2:MigrationWizIdPermissionLevels" minOccurs="0"/>
                <xsd:element ref="ns2:MigrationWizIdDocumentLibraryPermissions" minOccurs="0"/>
                <xsd:element ref="ns2:MigrationWizIdSecurityGroups" minOccurs="0"/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igrationWizIdVersion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190a7b-30f5-4cce-b7f0-877bdf7b4a7b" elementFormDefault="qualified">
    <xsd:import namespace="http://schemas.microsoft.com/office/2006/documentManagement/types"/>
    <xsd:import namespace="http://schemas.microsoft.com/office/infopath/2007/PartnerControls"/>
    <xsd:element name="MigrationWizId" ma:index="8" nillable="true" ma:displayName="MigrationWizId" ma:internalName="MigrationWizId">
      <xsd:simpleType>
        <xsd:restriction base="dms:Text"/>
      </xsd:simpleType>
    </xsd:element>
    <xsd:element name="MigrationWizIdPermissions" ma:index="9" nillable="true" ma:displayName="MigrationWizIdPermissions" ma:internalName="MigrationWizIdPermissions">
      <xsd:simpleType>
        <xsd:restriction base="dms:Text"/>
      </xsd:simpleType>
    </xsd:element>
    <xsd:element name="MigrationWizIdPermissionLevels" ma:index="10" nillable="true" ma:displayName="MigrationWizIdPermissionLevels" ma:description="Documents" ma:internalName="MigrationWizIdPermissionLevels">
      <xsd:simpleType>
        <xsd:restriction base="dms:Text"/>
      </xsd:simpleType>
    </xsd:element>
    <xsd:element name="MigrationWizIdDocumentLibraryPermissions" ma:index="11" nillable="true" ma:displayName="MigrationWizIdDocumentLibraryPermissions" ma:description="Documents" ma:internalName="MigrationWizIdDocumentLibraryPermissions">
      <xsd:simpleType>
        <xsd:restriction base="dms:Text"/>
      </xsd:simpleType>
    </xsd:element>
    <xsd:element name="MigrationWizIdSecurityGroups" ma:index="12" nillable="true" ma:displayName="MigrationWizIdSecurityGroups" ma:description="Documents" ma:internalName="MigrationWizIdSecurityGroups">
      <xsd:simpleType>
        <xsd:restriction base="dms:Text"/>
      </xsd:simpleType>
    </xsd:element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1c29303b-1952-4e44-9c71-ce741b4f3fa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igrationWizIdVersion" ma:index="25" nillable="true" ma:displayName="MigrationWizIdVersion" ma:internalName="MigrationWizIdVersion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7caeb7-04a7-40ce-9c0a-6dbb8b1c6386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90634c9b-284b-49d1-9444-e6dbacce9cbf}" ma:internalName="TaxCatchAll" ma:showField="CatchAllData" ma:web="617caeb7-04a7-40ce-9c0a-6dbb8b1c638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68D3F8E-8C4D-4C13-A23C-78F46E334721}">
  <ds:schemaRefs>
    <ds:schemaRef ds:uri="35190a7b-30f5-4cce-b7f0-877bdf7b4a7b"/>
    <ds:schemaRef ds:uri="617caeb7-04a7-40ce-9c0a-6dbb8b1c638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AB49FB0-B7F3-4349-AE4C-269E6975AC79}">
  <ds:schemaRefs>
    <ds:schemaRef ds:uri="35190a7b-30f5-4cce-b7f0-877bdf7b4a7b"/>
    <ds:schemaRef ds:uri="617caeb7-04a7-40ce-9c0a-6dbb8b1c638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A7FA276-0B9D-4AD8-A0F4-409D2DB401C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On-screen Show (4:3)</PresentationFormat>
  <Slides>15</Slides>
  <Notes>4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Engaging with the HT Report to the LGB</vt:lpstr>
      <vt:lpstr>Aims for this session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Professional  curiosity +</vt:lpstr>
      <vt:lpstr>PowerPoint Presentation</vt:lpstr>
      <vt:lpstr>Reflections and next steps</vt:lpstr>
      <vt:lpstr>PowerPoint Presentation</vt:lpstr>
      <vt:lpstr>Any final questions?</vt:lpstr>
      <vt:lpstr>Nicki Wadley Head of governance and people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Stella Edwards</dc:creator>
  <cp:revision>280</cp:revision>
  <dcterms:created xsi:type="dcterms:W3CDTF">2024-01-15T08:13:54Z</dcterms:created>
  <dcterms:modified xsi:type="dcterms:W3CDTF">2025-02-24T10:46:52Z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2023-10-12T00:00:00Z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2024-01-15T00:00:00Z</vt:filetime>
  </property>
  <property fmtid="{D5CDD505-2E9C-101B-9397-08002B2CF9AE}" pid="5" name="ContentTypeId">
    <vt:lpwstr>0x0101006E596890021734449965474930E5BC56</vt:lpwstr>
  </property>
  <property fmtid="{D5CDD505-2E9C-101B-9397-08002B2CF9AE}" pid="6" name="MediaServiceImageTags">
    <vt:lpwstr/>
  </property>
</Properties>
</file>