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2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7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1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1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2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5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25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6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4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77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D0B3-03A2-4C27-B627-8384757AA069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04C0-68B5-4ED8-BF8D-AC7E22DBD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7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DGAT English Subject Leaders Session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February 2020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5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DGAT Reading Progression Map</a:t>
            </a:r>
          </a:p>
          <a:p>
            <a:r>
              <a:rPr lang="en-GB" dirty="0" smtClean="0"/>
              <a:t>Discussion: Whole-class reading – impact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20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your school, do you have…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Long-term reading plan?</a:t>
            </a:r>
          </a:p>
          <a:p>
            <a:r>
              <a:rPr lang="en-GB" dirty="0" smtClean="0"/>
              <a:t>Long-term writing plan?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Priority! </a:t>
            </a:r>
          </a:p>
          <a:p>
            <a:r>
              <a:rPr lang="en-GB" dirty="0" smtClean="0"/>
              <a:t>Whole-school plans set by the English Leader/SLT for all to adhere to.</a:t>
            </a:r>
          </a:p>
          <a:p>
            <a:r>
              <a:rPr lang="en-GB" dirty="0" smtClean="0"/>
              <a:t>Vital under new EIF – coverage, progression, challenge and quality.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DGAT Reading Progression Map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</a:t>
            </a:r>
          </a:p>
          <a:p>
            <a:r>
              <a:rPr lang="en-GB" dirty="0" smtClean="0"/>
              <a:t>How the writing sequence fits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3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Whole-Class Reading Teaching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approach / scheme / resources do you take?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do you ensure consistency?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do you monitor standards in teaching and learning?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(How) Do you develop whole-class reading teaching?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60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838200" y="1690688"/>
            <a:ext cx="10515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What has the impact been on the…</a:t>
            </a:r>
          </a:p>
          <a:p>
            <a:endParaRPr lang="en-GB" sz="2800" dirty="0" smtClean="0"/>
          </a:p>
          <a:p>
            <a:r>
              <a:rPr lang="en-GB" sz="2800" dirty="0" smtClean="0"/>
              <a:t>…children across your school?</a:t>
            </a:r>
          </a:p>
          <a:p>
            <a:endParaRPr lang="en-GB" sz="2800" dirty="0" smtClean="0"/>
          </a:p>
          <a:p>
            <a:r>
              <a:rPr lang="en-GB" sz="2800" dirty="0" smtClean="0"/>
              <a:t>…teachers in your school?</a:t>
            </a:r>
          </a:p>
          <a:p>
            <a:endParaRPr lang="en-GB" sz="2800" dirty="0" smtClean="0"/>
          </a:p>
          <a:p>
            <a:r>
              <a:rPr lang="en-GB" sz="2800" dirty="0" smtClean="0"/>
              <a:t>…cultivating a love of reading in your school?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5775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benefits have you encountered?</a:t>
            </a:r>
          </a:p>
          <a:p>
            <a:endParaRPr lang="en-GB" dirty="0" smtClean="0"/>
          </a:p>
          <a:p>
            <a:r>
              <a:rPr lang="en-GB" dirty="0" smtClean="0"/>
              <a:t>Any pitfalls?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99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DGAT English Subject Leaders Session </vt:lpstr>
      <vt:lpstr>Agenda </vt:lpstr>
      <vt:lpstr>In your school, do you have…</vt:lpstr>
      <vt:lpstr>DGAT Reading Progression Map </vt:lpstr>
      <vt:lpstr>Whole-Class Reading Teaching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DGAT English Subject Leaders Session</dc:title>
  <dc:creator>sletemplier</dc:creator>
  <cp:lastModifiedBy>sletemplier</cp:lastModifiedBy>
  <cp:revision>4</cp:revision>
  <dcterms:created xsi:type="dcterms:W3CDTF">2020-02-04T13:20:26Z</dcterms:created>
  <dcterms:modified xsi:type="dcterms:W3CDTF">2020-02-04T13:42:32Z</dcterms:modified>
</cp:coreProperties>
</file>