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3" r:id="rId3"/>
    <p:sldId id="300" r:id="rId4"/>
    <p:sldId id="297" r:id="rId5"/>
    <p:sldId id="301" r:id="rId6"/>
    <p:sldId id="302" r:id="rId7"/>
    <p:sldId id="304" r:id="rId8"/>
    <p:sldId id="305" r:id="rId9"/>
    <p:sldId id="306" r:id="rId10"/>
    <p:sldId id="307" r:id="rId11"/>
    <p:sldId id="308" r:id="rId12"/>
    <p:sldId id="30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Wells" initials="AW" lastIdx="3" clrIdx="0">
    <p:extLst>
      <p:ext uri="{19B8F6BF-5375-455C-9EA6-DF929625EA0E}">
        <p15:presenceInfo xmlns:p15="http://schemas.microsoft.com/office/powerpoint/2012/main" userId="S::AlexW@institute-of-fundraising.org.uk::adbd3522-a59a-4e52-92b2-95e24a99eb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6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2764" autoAdjust="0"/>
  </p:normalViewPr>
  <p:slideViewPr>
    <p:cSldViewPr snapToGrid="0" snapToObjects="1">
      <p:cViewPr varScale="1">
        <p:scale>
          <a:sx n="80" d="100"/>
          <a:sy n="80" d="100"/>
        </p:scale>
        <p:origin x="5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198F-F604-F44D-879D-E033F5192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54F54-F23D-3D42-8871-D1B9A9E2E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6577B-CB86-9B4E-B4D0-D74CB55A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2F72C-FE6C-6648-B23F-815C3DC7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62BC9-4CBF-D640-9BF0-9F0B2F39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0BE5-B470-9F4F-BA4D-BD7F4863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D5653-9846-AA40-B2EF-58E5CCD7A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C7AF9-9FF2-914C-976F-EEC69CBA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ABBC9-A035-0F42-93DD-5D0F2979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87EBA-154D-554B-BC2F-C6539768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61F06-549E-F447-B02A-005F40C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04491-9466-8642-BC12-E26B17708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4C0A-EF09-5246-87AA-0C6269990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EC96F-9BBA-6047-9330-95616222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0780D-4971-D84B-857F-5B611FA5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9D4D8-7886-8D41-B136-EC9386DF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0E15-9368-FA41-9BD1-9FC59F016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A25CF-A8A6-0F42-A551-1DC4E2EB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0686-464B-EF4D-B8E7-83C20877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C7B9A-B365-F64D-A743-A478F1DD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3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A191-A8AB-7C46-AFA1-82BA70FF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0EF04-6238-7742-A971-22D2D7FB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F3605-3A13-C548-B09A-2B6A8A04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15D9A-8B25-9A4A-A618-5450236B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8A20F-0FA9-124F-92EB-7E3DE74F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74FA-24B8-6A40-A53B-526DE80E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01E6C-A551-1445-B33F-965829874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71ADE-0F89-B84E-9101-421C085D5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6BC38-32A2-0C43-9DC2-6C895934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C969D-81F4-4F40-BF71-3B208CC0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37A4A-5E1B-BD42-A5CE-D731AF79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5984-7CD8-5244-A29D-FDD42514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72085-47A2-C540-BA4F-A6C7C6804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9C2A7-F9DE-6F46-B41E-79EBD0E33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2D4E1-4FDC-CE44-A263-63BBE03E3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89555-1E11-BB4A-BC8A-3A33FE081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2E53E2-FFEA-834B-88C0-7E4F186F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C403D-3618-B542-937D-C652770A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BBE1F-1946-094E-879D-C9D8EB3E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8C801-47C3-9744-B712-72231899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E72E4-88A0-7248-82C3-ED956CFF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A842E-ECA7-1740-989E-311F8C10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7640F-4D77-0742-9868-5B0B4E53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2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8EF94-A0AF-A345-9672-C56AFE94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1EFD1-76DF-5F4A-8C61-CCBA80D5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6E4E7-0975-A640-8C5D-C4E97E9B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CE9F-36F1-6D4B-B65E-176FEB92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F7D63-D429-CF42-99CB-296E85AF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C6AF9-3A94-9F40-AFEC-A3A8FB313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C735E-F787-FD45-9DBA-BF946FBC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5FE16-0F6A-FB44-8248-37C78F2A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EEECD-6418-9646-9D37-2BB9B2AA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3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DA86-D663-5C44-B37D-9E4C504F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DAC07-285F-F24F-8AE6-59A2BA0DD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D10E3-AD8A-464A-A00C-18A5E8D2D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A8B0B-E1E1-F143-8EDA-5381EB43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C2B06-2DEB-A14D-BBF7-40D390DB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A5D26-7C8F-2147-8797-FD9D7FF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3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62FB1-D889-B944-B4AA-B79DD768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B269D-CF99-1946-8F57-12C64E07D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25AA-676B-2547-B285-8FF8C9BAB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3737E-52A3-7844-9C26-3A61323B8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F2C98-C67D-8346-85F3-1E7AED190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hyperlink" Target="https://literacytrust.org.uk/bookofhop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jpg"/><Relationship Id="rId4" Type="http://schemas.openxmlformats.org/officeDocument/2006/relationships/hyperlink" Target="https://literacytrust.org.uk/bookofhop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97553B-0ACF-E944-9E57-C90931F54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4827"/>
            <a:ext cx="12192000" cy="278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" y="2950024"/>
            <a:ext cx="903537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816CAE"/>
                </a:solidFill>
              </a:rPr>
              <a:t>Self-efficacy</a:t>
            </a:r>
            <a:endParaRPr lang="en-GB" sz="4800" b="1" dirty="0">
              <a:solidFill>
                <a:srgbClr val="816CAE"/>
              </a:solidFill>
            </a:endParaRPr>
          </a:p>
          <a:p>
            <a:pPr algn="ctr"/>
            <a:r>
              <a:rPr lang="en-GB" sz="4000" b="1" dirty="0">
                <a:solidFill>
                  <a:srgbClr val="816CAE"/>
                </a:solidFill>
              </a:rPr>
              <a:t>Wellbeing and literacy activities</a:t>
            </a:r>
          </a:p>
          <a:p>
            <a:pPr algn="ctr"/>
            <a:r>
              <a:rPr lang="en-GB" sz="4000" b="1" dirty="0">
                <a:solidFill>
                  <a:srgbClr val="816CAE"/>
                </a:solidFill>
              </a:rPr>
              <a:t>Key Stage 1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812897" y="6423424"/>
            <a:ext cx="102028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/>
              <a:t>© National Literacy Trust 2020 </a:t>
            </a:r>
          </a:p>
          <a:p>
            <a:pPr algn="r"/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712" y="2475124"/>
            <a:ext cx="2399892" cy="33878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30"/>
          <a:stretch/>
        </p:blipFill>
        <p:spPr>
          <a:xfrm>
            <a:off x="0" y="-15902"/>
            <a:ext cx="12192000" cy="24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3224" y="556743"/>
            <a:ext cx="8912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816CAE"/>
                </a:solidFill>
              </a:rPr>
              <a:t>The Demon Goal Keeper</a:t>
            </a:r>
            <a:r>
              <a:rPr lang="en-US" sz="4000" b="1" dirty="0">
                <a:solidFill>
                  <a:srgbClr val="816CAE"/>
                </a:solidFill>
              </a:rPr>
              <a:t> by Alex </a:t>
            </a:r>
            <a:r>
              <a:rPr lang="en-US" sz="4000" b="1" dirty="0" err="1">
                <a:solidFill>
                  <a:srgbClr val="816CAE"/>
                </a:solidFill>
              </a:rPr>
              <a:t>Wheatle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88326" y="2640239"/>
            <a:ext cx="10123217" cy="2995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did the person in the poem feel at the beginning of the poem? Why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did they want to do when they went to see the manager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happened next? What did they do every night after school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5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1232"/>
            <a:ext cx="12192000" cy="3479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3224" y="556743"/>
            <a:ext cx="8912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816CAE"/>
                </a:solidFill>
              </a:rPr>
              <a:t>The Demon Goal Keeper</a:t>
            </a:r>
            <a:r>
              <a:rPr lang="en-US" sz="4000" b="1" dirty="0">
                <a:solidFill>
                  <a:srgbClr val="816CAE"/>
                </a:solidFill>
              </a:rPr>
              <a:t> by Alex </a:t>
            </a:r>
            <a:r>
              <a:rPr lang="en-US" sz="4000" b="1" dirty="0" err="1">
                <a:solidFill>
                  <a:srgbClr val="816CAE"/>
                </a:solidFill>
              </a:rPr>
              <a:t>Wheatle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894612" y="2631819"/>
            <a:ext cx="10123217" cy="367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did they feel during the semi-final game?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did they feel at the end of the poem?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do you think happens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7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1232"/>
            <a:ext cx="12192000" cy="3479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3224" y="556743"/>
            <a:ext cx="8912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816CAE"/>
                </a:solidFill>
              </a:rPr>
              <a:t>The Demon Goal Keeper</a:t>
            </a:r>
            <a:r>
              <a:rPr lang="en-US" sz="4000" b="1" dirty="0">
                <a:solidFill>
                  <a:srgbClr val="816CAE"/>
                </a:solidFill>
              </a:rPr>
              <a:t> by Alex </a:t>
            </a:r>
            <a:r>
              <a:rPr lang="en-US" sz="4000" b="1" dirty="0" err="1">
                <a:solidFill>
                  <a:srgbClr val="816CAE"/>
                </a:solidFill>
              </a:rPr>
              <a:t>Wheatle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143000" y="2439732"/>
            <a:ext cx="7511143" cy="367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Rhymes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First verse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Rhyme: heat/feet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Half-rhyme: week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777595" y="2428649"/>
            <a:ext cx="3619500" cy="367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Second verse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Rhyme: clown/town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Half-rhyme: pound</a:t>
            </a:r>
          </a:p>
        </p:txBody>
      </p:sp>
    </p:spTree>
    <p:extLst>
      <p:ext uri="{BB962C8B-B14F-4D97-AF65-F5344CB8AC3E}">
        <p14:creationId xmlns:p14="http://schemas.microsoft.com/office/powerpoint/2010/main" val="5995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1" y="2425719"/>
            <a:ext cx="9124783" cy="3601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does </a:t>
            </a:r>
            <a:r>
              <a:rPr lang="en-US" dirty="0" smtClean="0"/>
              <a:t>“self-belief” </a:t>
            </a:r>
            <a:r>
              <a:rPr lang="en-US" dirty="0"/>
              <a:t>mean?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is it important to believe in ourselves?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Has there been a time during lockdown when you felt </a:t>
            </a:r>
            <a:r>
              <a:rPr lang="en-US" dirty="0" smtClean="0"/>
              <a:t>helpless or </a:t>
            </a:r>
            <a:r>
              <a:rPr lang="en-US" dirty="0"/>
              <a:t>like you couldn’t change anything?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How do you help yourself feel better when you are sad?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9471" y="556743"/>
            <a:ext cx="8667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816CAE"/>
                </a:solidFill>
              </a:rPr>
              <a:t>Self-belief</a:t>
            </a:r>
            <a:endParaRPr lang="en-GB" sz="4400" b="1" dirty="0">
              <a:solidFill>
                <a:srgbClr val="816CAE"/>
              </a:solidFill>
            </a:endParaRPr>
          </a:p>
          <a:p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</p:spTree>
    <p:extLst>
      <p:ext uri="{BB962C8B-B14F-4D97-AF65-F5344CB8AC3E}">
        <p14:creationId xmlns:p14="http://schemas.microsoft.com/office/powerpoint/2010/main" val="2104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806746"/>
            <a:ext cx="10002741" cy="360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Has there ever been a time when you have found something very </a:t>
            </a:r>
            <a:r>
              <a:rPr lang="en-US" dirty="0" smtClean="0"/>
              <a:t>difficult </a:t>
            </a:r>
            <a:r>
              <a:rPr lang="en-US" dirty="0"/>
              <a:t>and given up?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Have you ever found something very difficult but tried it </a:t>
            </a:r>
            <a:r>
              <a:rPr lang="en-US" dirty="0" smtClean="0"/>
              <a:t>anyway?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/>
              <a:t>did that feel?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9471" y="556743"/>
            <a:ext cx="8667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816CAE"/>
                </a:solidFill>
              </a:rPr>
              <a:t>Self-belief</a:t>
            </a:r>
            <a:endParaRPr lang="en-GB" sz="4400" b="1" dirty="0">
              <a:solidFill>
                <a:srgbClr val="816CAE"/>
              </a:solidFill>
            </a:endParaRPr>
          </a:p>
          <a:p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</p:spTree>
    <p:extLst>
      <p:ext uri="{BB962C8B-B14F-4D97-AF65-F5344CB8AC3E}">
        <p14:creationId xmlns:p14="http://schemas.microsoft.com/office/powerpoint/2010/main" val="23399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1565" y="668692"/>
            <a:ext cx="750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816CAE"/>
                </a:solidFill>
              </a:rPr>
              <a:t>First Flight</a:t>
            </a:r>
            <a:r>
              <a:rPr lang="en-US" sz="4000" b="1" dirty="0">
                <a:solidFill>
                  <a:srgbClr val="816CAE"/>
                </a:solidFill>
              </a:rPr>
              <a:t> by Katie &amp; Kevin Tsang</a:t>
            </a:r>
            <a:endParaRPr lang="en-GB" sz="32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243886" y="2253182"/>
            <a:ext cx="5132921" cy="14931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i="1" dirty="0" smtClean="0"/>
              <a:t>The Book of Hopes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hlinkClick r:id="rId4"/>
              </a:rPr>
              <a:t>literacytrust.org.uk/</a:t>
            </a:r>
            <a:r>
              <a:rPr lang="en-GB" dirty="0" err="1" smtClean="0">
                <a:hlinkClick r:id="rId4"/>
              </a:rPr>
              <a:t>bookofhopes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Page 276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86" y="3728221"/>
            <a:ext cx="1649345" cy="2328322"/>
          </a:xfrm>
          <a:prstGeom prst="rect">
            <a:avLst/>
          </a:prstGeom>
        </p:spPr>
      </p:pic>
      <p:pic>
        <p:nvPicPr>
          <p:cNvPr id="1028" name="Picture 4" descr="6+ Free Baby Dragon &amp; Dragon Illustrations -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35525"/>
            <a:ext cx="30670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1565" y="668692"/>
            <a:ext cx="750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816CAE"/>
                </a:solidFill>
              </a:rPr>
              <a:t>First Flight </a:t>
            </a:r>
            <a:r>
              <a:rPr lang="en-US" sz="4000" b="1" dirty="0">
                <a:solidFill>
                  <a:srgbClr val="816CAE"/>
                </a:solidFill>
              </a:rPr>
              <a:t>by Katie &amp; Kevin Tsang</a:t>
            </a:r>
            <a:endParaRPr lang="en-GB" sz="32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304014" y="2673994"/>
            <a:ext cx="9915275" cy="3114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was the story about?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there any parts you liked?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Were there any pictures in your mind as you heard the story?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22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1565" y="668692"/>
            <a:ext cx="750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816CAE"/>
                </a:solidFill>
              </a:rPr>
              <a:t>First Flight </a:t>
            </a:r>
            <a:r>
              <a:rPr lang="en-US" sz="4000" b="1" dirty="0">
                <a:solidFill>
                  <a:srgbClr val="816CAE"/>
                </a:solidFill>
              </a:rPr>
              <a:t>by Katie &amp; Kevin Tsang</a:t>
            </a:r>
            <a:endParaRPr lang="en-GB" sz="32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304014" y="2673994"/>
            <a:ext cx="9915275" cy="3114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Did the baby dragon give up flying when she fell down the first time?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you think the baby dragon felt when she couldn’t fly at first?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did the baby dragon think to herself when she was trying to fly?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helped baby dragon to fly in the end?</a:t>
            </a:r>
          </a:p>
        </p:txBody>
      </p:sp>
    </p:spTree>
    <p:extLst>
      <p:ext uri="{BB962C8B-B14F-4D97-AF65-F5344CB8AC3E}">
        <p14:creationId xmlns:p14="http://schemas.microsoft.com/office/powerpoint/2010/main" val="31077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1565" y="668692"/>
            <a:ext cx="750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816CAE"/>
                </a:solidFill>
              </a:rPr>
              <a:t>First Flight</a:t>
            </a:r>
            <a:r>
              <a:rPr lang="en-US" sz="4000" b="1" dirty="0">
                <a:solidFill>
                  <a:srgbClr val="816CAE"/>
                </a:solidFill>
              </a:rPr>
              <a:t> by Katie &amp; Kevin Tsang</a:t>
            </a:r>
            <a:endParaRPr lang="en-GB" sz="32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622067" y="2537716"/>
            <a:ext cx="3037398" cy="3114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Self belief mottos</a:t>
            </a:r>
            <a:endParaRPr lang="en-US" b="1" dirty="0"/>
          </a:p>
        </p:txBody>
      </p:sp>
      <p:pic>
        <p:nvPicPr>
          <p:cNvPr id="10" name="Picture 9" descr="Dragon silhouette - Free Vector Silhouettes | Creazill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88" y="3089302"/>
            <a:ext cx="3943252" cy="28851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131138" y="2333685"/>
            <a:ext cx="7381460" cy="452431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 do this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believe in </a:t>
            </a: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myself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 make a difference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proud of myself for trying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I’ve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 this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Anything is possible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an original</a:t>
            </a:r>
          </a:p>
          <a:p>
            <a:pPr>
              <a:spcAft>
                <a:spcPts val="0"/>
              </a:spcAf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matter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3224" y="556743"/>
            <a:ext cx="8912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816CAE"/>
                </a:solidFill>
              </a:rPr>
              <a:t>The Demon Goal Keeper</a:t>
            </a:r>
            <a:r>
              <a:rPr lang="en-US" sz="4000" b="1" dirty="0">
                <a:solidFill>
                  <a:srgbClr val="816CAE"/>
                </a:solidFill>
              </a:rPr>
              <a:t> by Alex </a:t>
            </a:r>
            <a:r>
              <a:rPr lang="en-US" sz="4000" b="1" dirty="0" err="1">
                <a:solidFill>
                  <a:srgbClr val="816CAE"/>
                </a:solidFill>
              </a:rPr>
              <a:t>Wheatle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243886" y="2253182"/>
            <a:ext cx="5132921" cy="14931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i="1" dirty="0" smtClean="0"/>
              <a:t>The Book of Hopes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hlinkClick r:id="rId4"/>
              </a:rPr>
              <a:t>literacytrust.org.uk/</a:t>
            </a:r>
            <a:r>
              <a:rPr lang="en-GB" dirty="0" err="1" smtClean="0">
                <a:hlinkClick r:id="rId4"/>
              </a:rPr>
              <a:t>bookofhopes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Page 256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86" y="3728221"/>
            <a:ext cx="1649345" cy="2328322"/>
          </a:xfrm>
          <a:prstGeom prst="rect">
            <a:avLst/>
          </a:prstGeom>
        </p:spPr>
      </p:pic>
      <p:pic>
        <p:nvPicPr>
          <p:cNvPr id="2050" name="Picture 2" descr="Football clipart. Free download transparent .PNG | Creazil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46" y="2640239"/>
            <a:ext cx="3152168" cy="315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3224" y="556743"/>
            <a:ext cx="8912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816CAE"/>
                </a:solidFill>
              </a:rPr>
              <a:t>The Demon Goal Keeper</a:t>
            </a:r>
            <a:r>
              <a:rPr lang="en-US" sz="4000" b="1" dirty="0">
                <a:solidFill>
                  <a:srgbClr val="816CAE"/>
                </a:solidFill>
              </a:rPr>
              <a:t> by Alex </a:t>
            </a:r>
            <a:r>
              <a:rPr lang="en-US" sz="4000" b="1" dirty="0" err="1">
                <a:solidFill>
                  <a:srgbClr val="816CAE"/>
                </a:solidFill>
              </a:rPr>
              <a:t>Wheatle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436771" y="2672255"/>
            <a:ext cx="11138453" cy="2878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was the poem about?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Were there any parts you liked?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there any words you don’t understand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726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Parris</dc:creator>
  <cp:lastModifiedBy>NLTYRP02</cp:lastModifiedBy>
  <cp:revision>55</cp:revision>
  <dcterms:created xsi:type="dcterms:W3CDTF">2020-08-25T14:46:08Z</dcterms:created>
  <dcterms:modified xsi:type="dcterms:W3CDTF">2020-09-23T09:07:02Z</dcterms:modified>
</cp:coreProperties>
</file>