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3" r:id="rId3"/>
    <p:sldId id="295" r:id="rId4"/>
    <p:sldId id="294" r:id="rId5"/>
    <p:sldId id="260" r:id="rId6"/>
    <p:sldId id="262" r:id="rId7"/>
    <p:sldId id="287" r:id="rId8"/>
    <p:sldId id="296" r:id="rId9"/>
    <p:sldId id="289" r:id="rId10"/>
    <p:sldId id="297" r:id="rId11"/>
    <p:sldId id="29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er Wells" initials="AW" lastIdx="3" clrIdx="0">
    <p:extLst>
      <p:ext uri="{19B8F6BF-5375-455C-9EA6-DF929625EA0E}">
        <p15:presenceInfo xmlns:p15="http://schemas.microsoft.com/office/powerpoint/2012/main" userId="S::AlexW@institute-of-fundraising.org.uk::adbd3522-a59a-4e52-92b2-95e24a99ebd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6C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64" autoAdjust="0"/>
  </p:normalViewPr>
  <p:slideViewPr>
    <p:cSldViewPr snapToGrid="0" snapToObjects="1">
      <p:cViewPr varScale="1">
        <p:scale>
          <a:sx n="80" d="100"/>
          <a:sy n="80" d="100"/>
        </p:scale>
        <p:origin x="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198F-F604-F44D-879D-E033F5192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854F54-F23D-3D42-8871-D1B9A9E2E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6577B-CB86-9B4E-B4D0-D74CB55AF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2F72C-FE6C-6648-B23F-815C3DC72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BC9-4CBF-D640-9BF0-9F0B2F39A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27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90BE5-B470-9F4F-BA4D-BD7F4863F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3D5653-9846-AA40-B2EF-58E5CCD7A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C7AF9-9FF2-914C-976F-EEC69CBA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ABBC9-A035-0F42-93DD-5D0F2979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7EBA-154D-554B-BC2F-C6539768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61F06-549E-F447-B02A-005F40C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04491-9466-8642-BC12-E26B17708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04C0A-EF09-5246-87AA-0C6269990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EC96F-9BBA-6047-9330-95616222D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0780D-4971-D84B-857F-5B611FA5D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D4D8-7886-8D41-B136-EC9386DF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0E15-9368-FA41-9BD1-9FC59F016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A25CF-A8A6-0F42-A551-1DC4E2EB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686-464B-EF4D-B8E7-83C20877B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C7B9A-B365-F64D-A743-A478F1DDA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3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3A191-A8AB-7C46-AFA1-82BA70FF4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90EF04-6238-7742-A971-22D2D7FB7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F3605-3A13-C548-B09A-2B6A8A04F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15D9A-8B25-9A4A-A618-5450236BC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D8A20F-0FA9-124F-92EB-7E3DE74F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1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074FA-24B8-6A40-A53B-526DE80EF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1E6C-A551-1445-B33F-965829874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71ADE-0F89-B84E-9101-421C085D5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BC38-32A2-0C43-9DC2-6C895934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3C969D-81F4-4F40-BF71-3B208CC0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37A4A-5E1B-BD42-A5CE-D731AF798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35984-7CD8-5244-A29D-FDD42514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372085-47A2-C540-BA4F-A6C7C6804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9C2A7-F9DE-6F46-B41E-79EBD0E33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2D4E1-4FDC-CE44-A263-63BBE03E3D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89555-1E11-BB4A-BC8A-3A33FE081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2E53E2-FFEA-834B-88C0-7E4F186F2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C403D-3618-B542-937D-C652770A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9BBE1F-1946-094E-879D-C9D8EB3E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8C801-47C3-9744-B712-72231899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0E72E4-88A0-7248-82C3-ED956CFF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A842E-ECA7-1740-989E-311F8C101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97640F-4D77-0742-9868-5B0B4E53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58EF94-A0AF-A345-9672-C56AFE94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31EFD1-76DF-5F4A-8C61-CCBA80D52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6E4E7-0975-A640-8C5D-C4E97E9B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0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CE9F-36F1-6D4B-B65E-176FEB92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7D63-D429-CF42-99CB-296E85AF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C6AF9-3A94-9F40-AFEC-A3A8FB313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DC735E-F787-FD45-9DBA-BF946FBCD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35FE16-0F6A-FB44-8248-37C78F2A6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EEECD-6418-9646-9D37-2BB9B2AAE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33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5DA86-D663-5C44-B37D-9E4C504F8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2DAC07-285F-F24F-8AE6-59A2BA0DD1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D10E3-AD8A-464A-A00C-18A5E8D2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A8B0B-E1E1-F143-8EDA-5381EB439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C2B06-2DEB-A14D-BBF7-40D390DB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5D26-7C8F-2147-8797-FD9D7FF19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3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62FB1-D889-B944-B4AA-B79DD768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B269D-CF99-1946-8F57-12C64E07D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725AA-676B-2547-B285-8FF8C9BAB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9BC-AD0F-BE40-AC61-2EE0C59468FB}" type="datetimeFigureOut">
              <a:rPr lang="en-US" smtClean="0"/>
              <a:t>9/23/2020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3737E-52A3-7844-9C26-3A61323B8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F2C98-C67D-8346-85F3-1E7AED190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387E-9EAA-E844-B23D-42DE356471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0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g"/><Relationship Id="rId4" Type="http://schemas.openxmlformats.org/officeDocument/2006/relationships/hyperlink" Target="https://literacytrust.org.uk/bookofhop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7553B-0ACF-E944-9E57-C90931F54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4827"/>
            <a:ext cx="12192000" cy="278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" y="2950024"/>
            <a:ext cx="903537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rgbClr val="816CAE"/>
                </a:solidFill>
              </a:rPr>
              <a:t>Gratitude</a:t>
            </a:r>
            <a:endParaRPr lang="en-GB" sz="4800" b="1" dirty="0">
              <a:solidFill>
                <a:srgbClr val="816CAE"/>
              </a:solidFill>
            </a:endParaRP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Wellbeing and literacy activities</a:t>
            </a:r>
          </a:p>
          <a:p>
            <a:pPr algn="ctr"/>
            <a:r>
              <a:rPr lang="en-GB" sz="4000" b="1" dirty="0">
                <a:solidFill>
                  <a:srgbClr val="816CAE"/>
                </a:solidFill>
              </a:rPr>
              <a:t>Key Stage 1</a:t>
            </a:r>
          </a:p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12897" y="6423424"/>
            <a:ext cx="102028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© National Literacy Trust 2020 </a:t>
            </a:r>
          </a:p>
          <a:p>
            <a:pPr algn="r"/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0"/>
          <a:stretch/>
        </p:blipFill>
        <p:spPr>
          <a:xfrm>
            <a:off x="0" y="0"/>
            <a:ext cx="12192000" cy="2475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912" y="2314776"/>
            <a:ext cx="2399892" cy="33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0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585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16CAE"/>
                </a:solidFill>
              </a:rPr>
              <a:t>Thank you notes</a:t>
            </a:r>
            <a:endParaRPr lang="en-US" sz="2400" dirty="0"/>
          </a:p>
          <a:p>
            <a:endParaRPr lang="en-GB" sz="3200" dirty="0"/>
          </a:p>
        </p:txBody>
      </p:sp>
      <p:pic>
        <p:nvPicPr>
          <p:cNvPr id="10" name="Picture 9" descr="Drawing of a Heart with the text Thank you Docto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r="4217"/>
          <a:stretch/>
        </p:blipFill>
        <p:spPr bwMode="auto">
          <a:xfrm>
            <a:off x="407367" y="2734139"/>
            <a:ext cx="2858770" cy="3006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8189" y="2584314"/>
            <a:ext cx="3856382" cy="31393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GB" b="1" dirty="0"/>
              <a:t>Has someone…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comforted you when you’ve been sad?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given you a gift?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been a good friend to you?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taken you out on a nice walk?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helped you with your homework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8522998" y="2548335"/>
            <a:ext cx="35629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/>
              <a:t>played games with you?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lent you a toy or book?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cooked you a meal or a treat?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read you a story?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said something nice to you?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made you laugh?</a:t>
            </a:r>
          </a:p>
        </p:txBody>
      </p:sp>
    </p:spTree>
    <p:extLst>
      <p:ext uri="{BB962C8B-B14F-4D97-AF65-F5344CB8AC3E}">
        <p14:creationId xmlns:p14="http://schemas.microsoft.com/office/powerpoint/2010/main" val="120908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5" y="668692"/>
            <a:ext cx="5856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16CAE"/>
                </a:solidFill>
              </a:rPr>
              <a:t>Thank you notes</a:t>
            </a:r>
            <a:endParaRPr lang="en-US" sz="2400" dirty="0"/>
          </a:p>
          <a:p>
            <a:endParaRPr lang="en-GB" sz="3200" dirty="0"/>
          </a:p>
        </p:txBody>
      </p:sp>
      <p:pic>
        <p:nvPicPr>
          <p:cNvPr id="10" name="Picture 9" descr="Drawing of a Heart with the text Thank you Doctor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5" r="4217"/>
          <a:stretch/>
        </p:blipFill>
        <p:spPr bwMode="auto">
          <a:xfrm>
            <a:off x="407367" y="2734139"/>
            <a:ext cx="2858770" cy="30060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42525" y="2464755"/>
            <a:ext cx="8167441" cy="387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____________________________________,</a:t>
            </a:r>
            <a:endParaRPr lang="en-GB" b="1" dirty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b="1" dirty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</a:t>
            </a: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made me feel </a:t>
            </a: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</a:t>
            </a:r>
            <a:endParaRPr lang="en-GB" b="1" dirty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From___________________________________________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</a:pPr>
            <a:r>
              <a:rPr lang="en-GB" b="1" dirty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b="1" dirty="0">
              <a:solidFill>
                <a:srgbClr val="595959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7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85828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does </a:t>
            </a:r>
            <a:r>
              <a:rPr lang="en-US" dirty="0" smtClean="0"/>
              <a:t>“gratitude” </a:t>
            </a:r>
            <a:r>
              <a:rPr lang="en-US" dirty="0"/>
              <a:t>mean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dirty="0"/>
              <a:t>Gratitude is a feeling of thankfulness for what we have.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Focusing </a:t>
            </a:r>
            <a:r>
              <a:rPr lang="en-GB" dirty="0"/>
              <a:t>on what we are grateful for can make us feel better when we are going through a difficult time.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Gratitude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2104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485828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Why </a:t>
            </a:r>
            <a:r>
              <a:rPr lang="en-US" dirty="0"/>
              <a:t>is it important to focus on the good things in our lives?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might this help us when times are tough?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it always easy to be grateful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Gratitude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</p:spTree>
    <p:extLst>
      <p:ext uri="{BB962C8B-B14F-4D97-AF65-F5344CB8AC3E}">
        <p14:creationId xmlns:p14="http://schemas.microsoft.com/office/powerpoint/2010/main" val="3091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Was there </a:t>
            </a:r>
            <a:r>
              <a:rPr lang="en-US" sz="3200" dirty="0"/>
              <a:t>a time during lockdown when you felt thankful for something?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Is there something you feel thankful for now you are back at school?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1551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2557943"/>
            <a:ext cx="10002741" cy="3601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How do we show our gratitude?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does saying </a:t>
            </a:r>
            <a:r>
              <a:rPr lang="en-US" sz="3200" dirty="0" smtClean="0"/>
              <a:t>“thank you” </a:t>
            </a:r>
            <a:r>
              <a:rPr lang="en-US" sz="3200" dirty="0"/>
              <a:t>make you feel?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does it make others feel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9471" y="556743"/>
            <a:ext cx="866782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rgbClr val="816CAE"/>
                </a:solidFill>
              </a:rPr>
              <a:t>Connecting with each other</a:t>
            </a:r>
            <a:endParaRPr lang="en-GB" sz="4400" b="1" dirty="0">
              <a:solidFill>
                <a:srgbClr val="816CAE"/>
              </a:solidFill>
            </a:endParaRP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744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43886" y="2253182"/>
            <a:ext cx="5132921" cy="14931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i="1" dirty="0"/>
              <a:t>The Book of Hopes </a:t>
            </a:r>
          </a:p>
          <a:p>
            <a:pPr marL="0" indent="0">
              <a:buNone/>
            </a:pPr>
            <a:r>
              <a:rPr lang="en-GB" sz="2800" dirty="0">
                <a:hlinkClick r:id="rId4"/>
              </a:rPr>
              <a:t>literacytrust.org.uk/</a:t>
            </a:r>
            <a:r>
              <a:rPr lang="en-GB" sz="2800" dirty="0" err="1">
                <a:hlinkClick r:id="rId4"/>
              </a:rPr>
              <a:t>bookofhopes</a:t>
            </a:r>
            <a:endParaRPr lang="en-GB" sz="2800" dirty="0"/>
          </a:p>
          <a:p>
            <a:pPr marL="0" indent="0">
              <a:buNone/>
            </a:pPr>
            <a:r>
              <a:rPr lang="en-US" dirty="0"/>
              <a:t>Page </a:t>
            </a:r>
            <a:r>
              <a:rPr lang="en-US" dirty="0" smtClean="0"/>
              <a:t>305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Best Feeling Ever by Fleur Hitchcock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86" y="3728221"/>
            <a:ext cx="1649345" cy="2328322"/>
          </a:xfrm>
          <a:prstGeom prst="rect">
            <a:avLst/>
          </a:prstGeom>
        </p:spPr>
      </p:pic>
      <p:pic>
        <p:nvPicPr>
          <p:cNvPr id="13" name="Picture 12" descr="Photo of Red Bike Parked on Road Beside Grass Fiel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57275"/>
            <a:ext cx="3706495" cy="247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01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079" y="2428649"/>
            <a:ext cx="11228921" cy="36278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What was the story about?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there any parts you liked?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Were there any pictures in your mind as you heard the story?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did the main character in the story want for their birthday?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did they </a:t>
            </a:r>
            <a:r>
              <a:rPr lang="en-US" dirty="0" smtClean="0"/>
              <a:t>get instead?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Best Feeling Ever by Fleur Hitchcock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1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75561-E041-F64F-9935-EE182DAE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FB09-D35E-9649-9238-33EFA4E3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8200"/>
            <a:ext cx="12192000" cy="347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2864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079" y="2428649"/>
            <a:ext cx="9270250" cy="36278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How might it feel to really want a </a:t>
            </a:r>
            <a:r>
              <a:rPr lang="en-US" dirty="0" smtClean="0"/>
              <a:t>pony </a:t>
            </a:r>
            <a:r>
              <a:rPr lang="en-US" dirty="0"/>
              <a:t>but get a bike instead?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Has </a:t>
            </a:r>
            <a:r>
              <a:rPr lang="en-US" dirty="0"/>
              <a:t>something similar ever happened to you?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happened to change the main character’s mind at the end of the story?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think the title of the story means?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smtClean="0"/>
              <a:t>“best feeling ever” that they </a:t>
            </a:r>
            <a:r>
              <a:rPr lang="en-US" dirty="0"/>
              <a:t>are talking about?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587" y="6241828"/>
            <a:ext cx="983576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8844" y="717623"/>
            <a:ext cx="8759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816CAE"/>
                </a:solidFill>
              </a:rPr>
              <a:t>The Best Feeling Ever by Fleur Hitchcock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8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852FB-124F-1F46-AC1F-1B7332B3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5C51B5-2D3D-9047-B5B4-212677CA4B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242254" cy="25377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CCA5ED-90F1-6C4E-9960-2E9B586E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90052"/>
            <a:ext cx="12192000" cy="19679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0344" y="6335963"/>
            <a:ext cx="117454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© National Literacy Trust 2020 </a:t>
            </a:r>
          </a:p>
          <a:p>
            <a:r>
              <a:rPr lang="en-GB" sz="1100" i="1" dirty="0"/>
              <a:t>The Book of Hopes: Words and Pictures to Comfort, Inspire and Entertain </a:t>
            </a:r>
            <a:r>
              <a:rPr lang="en-GB" sz="1100" i="1" dirty="0" smtClean="0"/>
              <a:t>Children</a:t>
            </a:r>
            <a:r>
              <a:rPr lang="en-GB" sz="1100" dirty="0" smtClean="0"/>
              <a:t>, </a:t>
            </a:r>
            <a:r>
              <a:rPr lang="en-GB" sz="1100" dirty="0"/>
              <a:t>edited by Katherine Rundell, published by Bloomsbury Publishing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11566" y="668692"/>
            <a:ext cx="3606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816CAE"/>
                </a:solidFill>
              </a:rPr>
              <a:t>Gratitude jar</a:t>
            </a:r>
            <a:endParaRPr lang="en-US" sz="2400" dirty="0"/>
          </a:p>
          <a:p>
            <a:endParaRPr lang="en-GB" sz="3200" dirty="0"/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936" y="2083717"/>
            <a:ext cx="3255966" cy="3799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869" y="2841283"/>
            <a:ext cx="4485177" cy="304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625</Words>
  <Application>Microsoft Office PowerPoint</Application>
  <PresentationFormat>Widescreen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Parris</dc:creator>
  <cp:lastModifiedBy>NLTYRP02</cp:lastModifiedBy>
  <cp:revision>45</cp:revision>
  <dcterms:created xsi:type="dcterms:W3CDTF">2020-08-25T14:46:08Z</dcterms:created>
  <dcterms:modified xsi:type="dcterms:W3CDTF">2020-09-23T09:02:26Z</dcterms:modified>
</cp:coreProperties>
</file>