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492" r:id="rId2"/>
    <p:sldId id="5495" r:id="rId3"/>
    <p:sldId id="5459" r:id="rId4"/>
    <p:sldId id="5460" r:id="rId5"/>
    <p:sldId id="5461" r:id="rId6"/>
    <p:sldId id="5462" r:id="rId7"/>
    <p:sldId id="5463" r:id="rId8"/>
    <p:sldId id="5464" r:id="rId9"/>
    <p:sldId id="5465" r:id="rId10"/>
    <p:sldId id="5466" r:id="rId11"/>
    <p:sldId id="5467" r:id="rId12"/>
    <p:sldId id="5468" r:id="rId13"/>
    <p:sldId id="5469" r:id="rId14"/>
    <p:sldId id="5470" r:id="rId15"/>
    <p:sldId id="5471" r:id="rId16"/>
    <p:sldId id="5472" r:id="rId17"/>
    <p:sldId id="5473" r:id="rId18"/>
    <p:sldId id="5474" r:id="rId19"/>
    <p:sldId id="5475" r:id="rId20"/>
    <p:sldId id="5476" r:id="rId21"/>
    <p:sldId id="5477" r:id="rId22"/>
    <p:sldId id="5478" r:id="rId23"/>
    <p:sldId id="5479" r:id="rId24"/>
    <p:sldId id="5480" r:id="rId25"/>
    <p:sldId id="5481" r:id="rId26"/>
    <p:sldId id="5482" r:id="rId27"/>
    <p:sldId id="5483" r:id="rId28"/>
    <p:sldId id="5493" r:id="rId29"/>
    <p:sldId id="5494" r:id="rId30"/>
    <p:sldId id="5489" r:id="rId31"/>
    <p:sldId id="5484" r:id="rId32"/>
    <p:sldId id="5485" r:id="rId33"/>
    <p:sldId id="262" r:id="rId34"/>
    <p:sldId id="5487" r:id="rId35"/>
    <p:sldId id="5486" r:id="rId36"/>
    <p:sldId id="5490" r:id="rId37"/>
    <p:sldId id="54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B5E"/>
    <a:srgbClr val="45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82"/>
  </p:normalViewPr>
  <p:slideViewPr>
    <p:cSldViewPr snapToGrid="0" snapToObjects="1">
      <p:cViewPr>
        <p:scale>
          <a:sx n="87" d="100"/>
          <a:sy n="87" d="100"/>
        </p:scale>
        <p:origin x="236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2729"/>
      </p:ext>
    </p:extLst>
  </p:cSld>
  <p:clrMapOvr>
    <a:masterClrMapping/>
  </p:clrMapOvr>
  <p:transition spd="slow" advClick="0" advTm="4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7142"/>
      </p:ext>
    </p:extLst>
  </p:cSld>
  <p:clrMapOvr>
    <a:masterClrMapping/>
  </p:clrMapOvr>
  <p:transition spd="slow" advClick="0" advTm="4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5445"/>
      </p:ext>
    </p:extLst>
  </p:cSld>
  <p:clrMapOvr>
    <a:masterClrMapping/>
  </p:clrMapOvr>
  <p:transition spd="slow" advClick="0" advTm="4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4141"/>
      </p:ext>
    </p:extLst>
  </p:cSld>
  <p:clrMapOvr>
    <a:masterClrMapping/>
  </p:clrMapOvr>
  <p:transition spd="slow" advClick="0" advTm="4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9607"/>
      </p:ext>
    </p:extLst>
  </p:cSld>
  <p:clrMapOvr>
    <a:masterClrMapping/>
  </p:clrMapOvr>
  <p:transition spd="slow" advClick="0" advTm="4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2782"/>
      </p:ext>
    </p:extLst>
  </p:cSld>
  <p:clrMapOvr>
    <a:masterClrMapping/>
  </p:clrMapOvr>
  <p:transition spd="slow" advClick="0" advTm="4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8933"/>
      </p:ext>
    </p:extLst>
  </p:cSld>
  <p:clrMapOvr>
    <a:masterClrMapping/>
  </p:clrMapOvr>
  <p:transition spd="slow" advClick="0" advTm="4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53802"/>
      </p:ext>
    </p:extLst>
  </p:cSld>
  <p:clrMapOvr>
    <a:masterClrMapping/>
  </p:clrMapOvr>
  <p:transition spd="slow" advClick="0" advTm="4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5343"/>
      </p:ext>
    </p:extLst>
  </p:cSld>
  <p:clrMapOvr>
    <a:masterClrMapping/>
  </p:clrMapOvr>
  <p:transition spd="slow" advClick="0" advTm="4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2918"/>
      </p:ext>
    </p:extLst>
  </p:cSld>
  <p:clrMapOvr>
    <a:masterClrMapping/>
  </p:clrMapOvr>
  <p:transition spd="slow" advClick="0" advTm="4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3172"/>
      </p:ext>
    </p:extLst>
  </p:cSld>
  <p:clrMapOvr>
    <a:masterClrMapping/>
  </p:clrMapOvr>
  <p:transition spd="slow" advClick="0" advTm="4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domaths.org/#linksAndResources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uzzardpublishing.com/product-category/can-do-maths/cando-tabl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67772"/>
            <a:ext cx="9753600" cy="7710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+ Each question will appear for 5 seconds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+ Please attempt all questions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6CE4A-2428-4941-9879-E4465CD7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A0F08-E00C-EF46-BD16-9D1543DD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C9535747-4443-3343-9E2F-03A3849C8C92}"/>
              </a:ext>
            </a:extLst>
          </p:cNvPr>
          <p:cNvSpPr txBox="1">
            <a:spLocks/>
          </p:cNvSpPr>
          <p:nvPr/>
        </p:nvSpPr>
        <p:spPr>
          <a:xfrm>
            <a:off x="523461" y="1640263"/>
            <a:ext cx="3611217" cy="771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 panose="020B0502020202020204" pitchFamily="34" charset="0"/>
              <a:ea typeface="Heiti TC Medium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C48A0-0813-DA4D-B1A3-B3434CC76F1B}"/>
              </a:ext>
            </a:extLst>
          </p:cNvPr>
          <p:cNvSpPr txBox="1"/>
          <p:nvPr/>
        </p:nvSpPr>
        <p:spPr>
          <a:xfrm>
            <a:off x="1259477" y="759967"/>
            <a:ext cx="6700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5ADD6"/>
                </a:solidFill>
                <a:latin typeface="Century Gothic" panose="020B0502020202020204" pitchFamily="34" charset="0"/>
              </a:rPr>
              <a:t>Let’s celebrate how many </a:t>
            </a:r>
          </a:p>
          <a:p>
            <a:pPr algn="ctr"/>
            <a:r>
              <a:rPr lang="en-US" sz="3600" b="1" dirty="0">
                <a:solidFill>
                  <a:srgbClr val="45ADD6"/>
                </a:solidFill>
                <a:latin typeface="Century Gothic" panose="020B0502020202020204" pitchFamily="34" charset="0"/>
              </a:rPr>
              <a:t>multiplication facts you know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4A1CB-78DD-F746-84D9-C83E69AB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842511" y="4346318"/>
            <a:ext cx="1882428" cy="231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53575-9066-1A4C-8DC6-6CBA9375E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53" y="2934480"/>
            <a:ext cx="2517681" cy="19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8457"/>
      </p:ext>
    </p:extLst>
  </p:cSld>
  <p:clrMapOvr>
    <a:masterClrMapping/>
  </p:clrMapOvr>
  <p:transition spd="slow" advClick="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443BB-17F9-8B4A-BF0D-A577759D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074421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4   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FD25A5-09BC-5C46-B831-72E1AEEA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05587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12C0A-63F4-B447-9EF0-9E490458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72524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F999FB-1A1A-7341-9295-CBDF013F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89124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1791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609623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86310-DD00-2641-A084-C8C34C581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525049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F4B6BA-E17A-FA4D-9FCD-72717D59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14837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828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4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738425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3886A4-6910-3843-BA46-8E7EF5A3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745857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8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4D83E-FE90-DF40-A21F-376C0A135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50319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D7F7C-A27A-4643-B275-7E1CE1C5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43467-EBB4-684A-8B80-EA0D229F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38514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2F03E-6EE6-9A45-A5AB-837093B7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1F273-D76C-7F42-869C-4D4A4475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180261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84526-8F1E-9348-B1AA-26A2C697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29" y="2985052"/>
            <a:ext cx="901797" cy="887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D167B5-E8BD-A848-AA74-0571B49E5AEA}"/>
              </a:ext>
            </a:extLst>
          </p:cNvPr>
          <p:cNvGraphicFramePr>
            <a:graphicFrameLocks noGrp="1"/>
          </p:cNvGraphicFramePr>
          <p:nvPr/>
        </p:nvGraphicFramePr>
        <p:xfrm>
          <a:off x="498706" y="386373"/>
          <a:ext cx="3534423" cy="622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885497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5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340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F64450-759A-F849-ADF6-542814027EF5}"/>
              </a:ext>
            </a:extLst>
          </p:cNvPr>
          <p:cNvGraphicFramePr>
            <a:graphicFrameLocks noGrp="1"/>
          </p:cNvGraphicFramePr>
          <p:nvPr/>
        </p:nvGraphicFramePr>
        <p:xfrm>
          <a:off x="4913250" y="386373"/>
          <a:ext cx="3567553" cy="435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923683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463238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472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23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770943-B7AC-DE4D-BE94-1A8F25428E56}"/>
              </a:ext>
            </a:extLst>
          </p:cNvPr>
          <p:cNvSpPr txBox="1"/>
          <p:nvPr/>
        </p:nvSpPr>
        <p:spPr>
          <a:xfrm>
            <a:off x="4934926" y="5043006"/>
            <a:ext cx="35675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Facts I need to remember: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4ED76-DC19-024C-852F-3413D0EB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082567" y="450850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24A1E-EBD0-914E-8919-C0BDB9AC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3531866" y="386373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DF71E-A50A-C245-9F35-5D5211C8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7528671" y="424346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2A81D4-2A45-0A4C-883F-5A3D386D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7977970" y="359869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0951050"/>
      </p:ext>
    </p:extLst>
  </p:cSld>
  <p:clrMapOvr>
    <a:masterClrMapping/>
  </p:clrMapOvr>
  <p:transition spd="slow" advClick="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9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632DE-D766-A644-A3D3-A236602CC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614B9-E27F-A048-B016-BAC5ED5E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744221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1356" y="1471163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937209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F303DC-F62D-2642-8EE1-CDA7BCCA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D0B58-098C-ED47-BE63-DD5900BED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13730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27F51E-D7B6-C648-8409-DCA07E5D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E4051B-E2F9-7F4B-9A00-F8EB18D5C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769937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11    11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633477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6419C-BDBC-B444-8A39-7FD378E4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5DDF7-1FE4-CF4B-B887-9F2CBD4E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258302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7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D05B18-B3FB-9046-93D3-1B0F497D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0B4BF-32A8-5143-9CD8-6FD4F68D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61890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9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D158B-7DB4-7F4F-B438-E3ABBA2F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3F420-D179-084A-8D34-A87C227D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999449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12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6016722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6CE4A-2428-4941-9879-E4465CD7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A0F08-E00C-EF46-BD16-9D1543DD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824716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11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97696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87713-6701-554E-8900-A17DBF19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F81B2-C649-3F4B-A7CC-7DF1ECF1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687747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00" y="3656872"/>
            <a:ext cx="9753600" cy="7710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Which ones do you know ?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9535747-4443-3343-9E2F-03A3849C8C92}"/>
              </a:ext>
            </a:extLst>
          </p:cNvPr>
          <p:cNvSpPr txBox="1">
            <a:spLocks/>
          </p:cNvSpPr>
          <p:nvPr/>
        </p:nvSpPr>
        <p:spPr>
          <a:xfrm>
            <a:off x="523461" y="1640263"/>
            <a:ext cx="3611217" cy="771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 panose="020B0502020202020204" pitchFamily="34" charset="0"/>
              <a:ea typeface="Heiti TC Medium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C48A0-0813-DA4D-B1A3-B3434CC76F1B}"/>
              </a:ext>
            </a:extLst>
          </p:cNvPr>
          <p:cNvSpPr txBox="1"/>
          <p:nvPr/>
        </p:nvSpPr>
        <p:spPr>
          <a:xfrm>
            <a:off x="1732036" y="418280"/>
            <a:ext cx="5437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50AB5E"/>
                </a:solidFill>
                <a:latin typeface="Century Gothic" panose="020B0502020202020204" pitchFamily="34" charset="0"/>
              </a:rPr>
              <a:t>Well done!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4AF27-CC7F-F740-A258-BBDA1A681652}"/>
              </a:ext>
            </a:extLst>
          </p:cNvPr>
          <p:cNvSpPr/>
          <p:nvPr/>
        </p:nvSpPr>
        <p:spPr>
          <a:xfrm>
            <a:off x="1636643" y="4491317"/>
            <a:ext cx="7918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iti TC Medium" pitchFamily="2" charset="-128"/>
                <a:ea typeface="Heiti TC Medium" pitchFamily="2" charset="-128"/>
              </a:rPr>
              <a:t>Which ones do you not know ..... yet?</a:t>
            </a:r>
            <a:br>
              <a:rPr lang="en-US" sz="32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200" dirty="0">
                <a:latin typeface="Heiti TC Medium" pitchFamily="2" charset="-128"/>
                <a:ea typeface="Heiti TC Medium" pitchFamily="2" charset="-128"/>
              </a:rPr>
            </a:b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9C387-8D78-A94A-B6F3-E0C45507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238700" y="3831326"/>
            <a:ext cx="1382849" cy="1976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FB271E-EAB1-A64D-98C6-EF5AABC03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5966238" y="1816758"/>
            <a:ext cx="1432474" cy="176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53949"/>
      </p:ext>
    </p:extLst>
  </p:cSld>
  <p:clrMapOvr>
    <a:masterClrMapping/>
  </p:clrMapOvr>
  <p:transition spd="slow" advClick="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84526-8F1E-9348-B1AA-26A2C697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29" y="2985052"/>
            <a:ext cx="901797" cy="887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D167B5-E8BD-A848-AA74-0571B49E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61605"/>
              </p:ext>
            </p:extLst>
          </p:nvPr>
        </p:nvGraphicFramePr>
        <p:xfrm>
          <a:off x="498706" y="386373"/>
          <a:ext cx="3534423" cy="622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885497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5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340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F64450-759A-F849-ADF6-542814027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70004"/>
              </p:ext>
            </p:extLst>
          </p:nvPr>
        </p:nvGraphicFramePr>
        <p:xfrm>
          <a:off x="4913250" y="386373"/>
          <a:ext cx="3567553" cy="435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923683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463238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472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23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770943-B7AC-DE4D-BE94-1A8F25428E56}"/>
              </a:ext>
            </a:extLst>
          </p:cNvPr>
          <p:cNvSpPr txBox="1"/>
          <p:nvPr/>
        </p:nvSpPr>
        <p:spPr>
          <a:xfrm>
            <a:off x="4934926" y="5043006"/>
            <a:ext cx="35675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Facts I need to remember: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4ED76-DC19-024C-852F-3413D0EB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082567" y="450850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24A1E-EBD0-914E-8919-C0BDB9AC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3531866" y="386373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DF71E-A50A-C245-9F35-5D5211C8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7528671" y="424346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2A81D4-2A45-0A4C-883F-5A3D386D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7977970" y="359869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496599"/>
      </p:ext>
    </p:extLst>
  </p:cSld>
  <p:clrMapOvr>
    <a:masterClrMapping/>
  </p:clrMapOvr>
  <p:transition spd="slow" advClick="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9621BB-63D9-684E-A491-7180F00B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2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80999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8A3F3-0F91-7E4E-B206-9B665941A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773" y="1"/>
            <a:ext cx="4870349" cy="6858000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30613-8895-514B-8023-DCE59D75D9D6}"/>
              </a:ext>
            </a:extLst>
          </p:cNvPr>
          <p:cNvSpPr/>
          <p:nvPr/>
        </p:nvSpPr>
        <p:spPr>
          <a:xfrm>
            <a:off x="2515988" y="6603230"/>
            <a:ext cx="4112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https://candomaths.org/#linksAndResources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069051"/>
      </p:ext>
    </p:extLst>
  </p:cSld>
  <p:clrMapOvr>
    <a:masterClrMapping/>
  </p:clrMapOvr>
  <p:transition spd="slow" advClick="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80625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Today’s</a:t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Factor-Factor-Product</a:t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is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FB224B2-60AB-1E42-906A-B5C42FF9DFEF}"/>
              </a:ext>
            </a:extLst>
          </p:cNvPr>
          <p:cNvSpPr/>
          <p:nvPr/>
        </p:nvSpPr>
        <p:spPr>
          <a:xfrm>
            <a:off x="3316125" y="4288971"/>
            <a:ext cx="2094076" cy="199116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8F1A8-BF9F-9F49-9434-16FF538E43C1}"/>
              </a:ext>
            </a:extLst>
          </p:cNvPr>
          <p:cNvSpPr txBox="1"/>
          <p:nvPr/>
        </p:nvSpPr>
        <p:spPr>
          <a:xfrm>
            <a:off x="3696469" y="4615356"/>
            <a:ext cx="1333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8228573"/>
      </p:ext>
    </p:extLst>
  </p:cSld>
  <p:clrMapOvr>
    <a:masterClrMapping/>
  </p:clrMapOvr>
  <p:transition spd="slow" advClick="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84626-AA74-DC4A-BB80-8EE884F3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60"/>
            <a:ext cx="9144000" cy="6403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DAE34-BD60-A54C-88A9-528B4982989C}"/>
              </a:ext>
            </a:extLst>
          </p:cNvPr>
          <p:cNvSpPr/>
          <p:nvPr/>
        </p:nvSpPr>
        <p:spPr>
          <a:xfrm>
            <a:off x="1318591" y="6581432"/>
            <a:ext cx="8262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https://buzzardpublishing.com/product-category/can-do-maths/cando-tables/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610081"/>
      </p:ext>
    </p:extLst>
  </p:cSld>
  <p:clrMapOvr>
    <a:masterClrMapping/>
  </p:clrMapOvr>
  <p:transition spd="slow" advClick="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831" y="120449"/>
          <a:ext cx="8721201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3373631015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common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1" y="553548"/>
            <a:ext cx="1059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223" y="6102058"/>
            <a:ext cx="767777" cy="7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7560" y="1055711"/>
          <a:ext cx="13144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4" imgW="952500" imgH="419100" progId="Equation.3">
                  <p:embed/>
                </p:oleObj>
              </mc:Choice>
              <mc:Fallback>
                <p:oleObj name="Equation" r:id="rId4" imgW="952500" imgH="4191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7560" y="1055711"/>
                        <a:ext cx="13144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14160" y="1682776"/>
          <a:ext cx="1262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6" imgW="914400" imgH="419100" progId="Equation.3">
                  <p:embed/>
                </p:oleObj>
              </mc:Choice>
              <mc:Fallback>
                <p:oleObj name="Equation" r:id="rId6" imgW="914400" imgH="4191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4160" y="1682776"/>
                        <a:ext cx="12620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28483" y="2324126"/>
          <a:ext cx="9826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8" imgW="711200" imgH="419100" progId="Equation.3">
                  <p:embed/>
                </p:oleObj>
              </mc:Choice>
              <mc:Fallback>
                <p:oleObj name="Equation" r:id="rId8" imgW="711200" imgH="4191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28483" y="2324126"/>
                        <a:ext cx="9826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57726" y="2962297"/>
          <a:ext cx="13144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10" imgW="952500" imgH="419100" progId="Equation.3">
                  <p:embed/>
                </p:oleObj>
              </mc:Choice>
              <mc:Fallback>
                <p:oleObj name="Equation" r:id="rId10" imgW="952500" imgH="4191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7726" y="2962297"/>
                        <a:ext cx="13144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84326" y="3589362"/>
          <a:ext cx="1262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Equation" r:id="rId11" imgW="914400" imgH="419100" progId="Equation.3">
                  <p:embed/>
                </p:oleObj>
              </mc:Choice>
              <mc:Fallback>
                <p:oleObj name="Equation" r:id="rId11" imgW="914400" imgH="4191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4326" y="3589362"/>
                        <a:ext cx="12620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198650" y="4230712"/>
          <a:ext cx="9826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12" imgW="711200" imgH="419100" progId="Equation.3">
                  <p:embed/>
                </p:oleObj>
              </mc:Choice>
              <mc:Fallback>
                <p:oleObj name="Equation" r:id="rId12" imgW="711200" imgH="4191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8650" y="4230712"/>
                        <a:ext cx="9826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riangle 16">
            <a:extLst>
              <a:ext uri="{FF2B5EF4-FFF2-40B4-BE49-F238E27FC236}">
                <a16:creationId xmlns:a16="http://schemas.microsoft.com/office/drawing/2014/main" id="{A5E807CD-1C54-E947-A3C3-4C60A4E47EFD}"/>
              </a:ext>
            </a:extLst>
          </p:cNvPr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27CA6-85A7-6142-AB13-8BEC71E2EEAA}"/>
              </a:ext>
            </a:extLst>
          </p:cNvPr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9566189"/>
      </p:ext>
    </p:extLst>
  </p:cSld>
  <p:clrMapOvr>
    <a:masterClrMapping/>
  </p:clrMapOvr>
  <p:transition spd="slow" advClick="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63407"/>
              </p:ext>
            </p:extLst>
          </p:nvPr>
        </p:nvGraphicFramePr>
        <p:xfrm>
          <a:off x="127831" y="120449"/>
          <a:ext cx="8721201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3373631015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1" y="553548"/>
            <a:ext cx="1059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223" y="6102058"/>
            <a:ext cx="767777" cy="7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A5E807CD-1C54-E947-A3C3-4C60A4E47EFD}"/>
              </a:ext>
            </a:extLst>
          </p:cNvPr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27CA6-85A7-6142-AB13-8BEC71E2EEAA}"/>
              </a:ext>
            </a:extLst>
          </p:cNvPr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A5C7E5-E468-6F4A-A1F7-F91F06F7D283}"/>
                  </a:ext>
                </a:extLst>
              </p:cNvPr>
              <p:cNvSpPr txBox="1"/>
              <p:nvPr/>
            </p:nvSpPr>
            <p:spPr>
              <a:xfrm>
                <a:off x="3082417" y="5841396"/>
                <a:ext cx="14453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 Facts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A5C7E5-E468-6F4A-A1F7-F91F06F7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417" y="5841396"/>
                <a:ext cx="1445342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654C5A1-7DF4-2048-9E0A-5544765379D1}"/>
              </a:ext>
            </a:extLst>
          </p:cNvPr>
          <p:cNvSpPr txBox="1"/>
          <p:nvPr/>
        </p:nvSpPr>
        <p:spPr>
          <a:xfrm>
            <a:off x="4832983" y="5841395"/>
            <a:ext cx="235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Factor Multiple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4D0AF-2464-D348-BE5E-935C3350C3FD}"/>
              </a:ext>
            </a:extLst>
          </p:cNvPr>
          <p:cNvSpPr txBox="1"/>
          <p:nvPr/>
        </p:nvSpPr>
        <p:spPr>
          <a:xfrm>
            <a:off x="7318735" y="5834145"/>
            <a:ext cx="235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3107598068"/>
      </p:ext>
    </p:extLst>
  </p:cSld>
  <p:clrMapOvr>
    <a:masterClrMapping/>
  </p:clrMapOvr>
  <p:transition spd="slow" advClick="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301" y="45744"/>
          <a:ext cx="8908015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6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mbria Math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30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common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multiple of 6 and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mbria Math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riangle 1"/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308" y="5987846"/>
            <a:ext cx="823860" cy="811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1850270-4CAC-BE47-9FE5-995BA17C9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9374" y="794377"/>
          <a:ext cx="998366" cy="57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Equation" r:id="rId4" imgW="723900" imgH="419100" progId="Equation.3">
                  <p:embed/>
                </p:oleObj>
              </mc:Choice>
              <mc:Fallback>
                <p:oleObj name="Equation" r:id="rId4" imgW="723900" imgH="4191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1850270-4CAC-BE47-9FE5-995BA17C9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9374" y="794377"/>
                        <a:ext cx="998366" cy="57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5C3439F-4A7D-B541-BF93-B16EE386E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7264" y="1422688"/>
          <a:ext cx="9461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6" imgW="685800" imgH="419100" progId="Equation.3">
                  <p:embed/>
                </p:oleObj>
              </mc:Choice>
              <mc:Fallback>
                <p:oleObj name="Equation" r:id="rId6" imgW="685800" imgH="4191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5C3439F-4A7D-B541-BF93-B16EE386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7264" y="1422688"/>
                        <a:ext cx="9461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C7B711C-70BA-8F4D-8AEC-658CD2F4C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5107" y="2063363"/>
          <a:ext cx="666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Equation" r:id="rId8" imgW="482600" imgH="419100" progId="Equation.3">
                  <p:embed/>
                </p:oleObj>
              </mc:Choice>
              <mc:Fallback>
                <p:oleObj name="Equation" r:id="rId8" imgW="482600" imgH="4191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C7B711C-70BA-8F4D-8AEC-658CD2F4C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5107" y="2063363"/>
                        <a:ext cx="666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47A71D5-94BB-884F-A3DA-2E0310341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9586" y="2647363"/>
          <a:ext cx="998366" cy="57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Equation" r:id="rId10" imgW="723900" imgH="419100" progId="Equation.3">
                  <p:embed/>
                </p:oleObj>
              </mc:Choice>
              <mc:Fallback>
                <p:oleObj name="Equation" r:id="rId10" imgW="723900" imgH="4191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47A71D5-94BB-884F-A3DA-2E0310341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9586" y="2647363"/>
                        <a:ext cx="998366" cy="57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758D5BA-4629-6845-A72E-69F7B67C4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471" y="3275922"/>
          <a:ext cx="9636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Equation" r:id="rId12" imgW="698500" imgH="419100" progId="Equation.3">
                  <p:embed/>
                </p:oleObj>
              </mc:Choice>
              <mc:Fallback>
                <p:oleObj name="Equation" r:id="rId12" imgW="698500" imgH="419100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758D5BA-4629-6845-A72E-69F7B67C4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19471" y="3275922"/>
                        <a:ext cx="96361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39F7CC5-98BF-144F-898D-D470B0015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5318" y="3916349"/>
          <a:ext cx="666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Equation" r:id="rId14" imgW="482600" imgH="419100" progId="Equation.3">
                  <p:embed/>
                </p:oleObj>
              </mc:Choice>
              <mc:Fallback>
                <p:oleObj name="Equation" r:id="rId14" imgW="482600" imgH="4191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39F7CC5-98BF-144F-898D-D470B0015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05318" y="3916349"/>
                        <a:ext cx="666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297495"/>
      </p:ext>
    </p:extLst>
  </p:cSld>
  <p:clrMapOvr>
    <a:masterClrMapping/>
  </p:clrMapOvr>
  <p:transition spd="slow" advClick="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C0081-38FF-0E48-9F39-43500E02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9050"/>
            <a:ext cx="8470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3109"/>
      </p:ext>
    </p:extLst>
  </p:cSld>
  <p:clrMapOvr>
    <a:masterClrMapping/>
  </p:clrMapOvr>
  <p:transition spd="slow" advClick="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BF6FB5-9036-7E47-B5A6-A2180AF9C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5527"/>
              </p:ext>
            </p:extLst>
          </p:nvPr>
        </p:nvGraphicFramePr>
        <p:xfrm>
          <a:off x="1181626" y="2"/>
          <a:ext cx="7648060" cy="685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70">
                  <a:extLst>
                    <a:ext uri="{9D8B030D-6E8A-4147-A177-3AD203B41FA5}">
                      <a16:colId xmlns:a16="http://schemas.microsoft.com/office/drawing/2014/main" val="2868869734"/>
                    </a:ext>
                  </a:extLst>
                </a:gridCol>
                <a:gridCol w="1812338">
                  <a:extLst>
                    <a:ext uri="{9D8B030D-6E8A-4147-A177-3AD203B41FA5}">
                      <a16:colId xmlns:a16="http://schemas.microsoft.com/office/drawing/2014/main" val="486418805"/>
                    </a:ext>
                  </a:extLst>
                </a:gridCol>
                <a:gridCol w="1926992">
                  <a:extLst>
                    <a:ext uri="{9D8B030D-6E8A-4147-A177-3AD203B41FA5}">
                      <a16:colId xmlns:a16="http://schemas.microsoft.com/office/drawing/2014/main" val="1909669758"/>
                    </a:ext>
                  </a:extLst>
                </a:gridCol>
                <a:gridCol w="2269860">
                  <a:extLst>
                    <a:ext uri="{9D8B030D-6E8A-4147-A177-3AD203B41FA5}">
                      <a16:colId xmlns:a16="http://schemas.microsoft.com/office/drawing/2014/main" val="2420201684"/>
                    </a:ext>
                  </a:extLst>
                </a:gridCol>
              </a:tblGrid>
              <a:tr h="629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0015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  <a:r>
                        <a:rPr lang="en-US" sz="1400" dirty="0"/>
                        <a:t>2 Questions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8 Questions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10 Questions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3287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3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3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8533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38095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5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1171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7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40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7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506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412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12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19122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11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5248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0782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7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41055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0541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4233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 x 12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3435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50580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x 11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14911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1499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736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F9CA86F-3A50-BE40-BE65-5A62835D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688" y="85133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57BD5-BC38-B34B-B7DF-F3CB53E6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00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90C44-8729-634D-856B-205D5C09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19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93E35-A8DB-2141-9677-A365AFD7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48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E1335-B5BB-6A45-BB35-1681DCE2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377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522C7-A41C-3E4E-AD4A-AA1050BED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628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C8D6F-F91B-6C43-99D8-8869911EA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22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6C6AC-B261-A74C-B353-3A0F8FCF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968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C4F88-4018-3047-B061-A143BD97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862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FAF3E-9B0A-CC47-9476-1557CE5E2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823" y="107313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208553"/>
      </p:ext>
    </p:extLst>
  </p:cSld>
  <p:clrMapOvr>
    <a:masterClrMapping/>
  </p:clrMapOvr>
  <p:transition spd="slow" advClick="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9621BB-63D9-684E-A491-7180F00B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10    10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963713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9404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81323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7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56222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11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063985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85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659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2024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37569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375698" cy="1323439"/>
              </a:xfrm>
              <a:prstGeom prst="rect">
                <a:avLst/>
              </a:prstGeom>
              <a:blipFill>
                <a:blip r:embed="rId3"/>
                <a:stretch>
                  <a:fillRect l="-29358" t="-2857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6001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7324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778181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1385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730</Words>
  <Application>Microsoft Macintosh PowerPoint</Application>
  <PresentationFormat>On-screen Show (4:3)</PresentationFormat>
  <Paragraphs>338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Heiti TC Medium</vt:lpstr>
      <vt:lpstr>Arial</vt:lpstr>
      <vt:lpstr>Calibri</vt:lpstr>
      <vt:lpstr>Calibri Light</vt:lpstr>
      <vt:lpstr>Cambria</vt:lpstr>
      <vt:lpstr>Cambria Math</vt:lpstr>
      <vt:lpstr>Century Gothic</vt:lpstr>
      <vt:lpstr>Office Theme</vt:lpstr>
      <vt:lpstr>Equation</vt:lpstr>
      <vt:lpstr>+ Each question will appear for 5 seconds  + Please attempt all questions  </vt:lpstr>
      <vt:lpstr>PowerPoint Presentation</vt:lpstr>
      <vt:lpstr>2    5 =</vt:lpstr>
      <vt:lpstr>10    10 =</vt:lpstr>
      <vt:lpstr>5    3 =</vt:lpstr>
      <vt:lpstr>7    5 =</vt:lpstr>
      <vt:lpstr>6    11 =</vt:lpstr>
      <vt:lpstr>5    5 =</vt:lpstr>
      <vt:lpstr>5    12 =</vt:lpstr>
      <vt:lpstr>3    3 =</vt:lpstr>
      <vt:lpstr>4    4 =</vt:lpstr>
      <vt:lpstr>3    6 =</vt:lpstr>
      <vt:lpstr>8    4 =</vt:lpstr>
      <vt:lpstr>3    12 =</vt:lpstr>
      <vt:lpstr>3    9 =</vt:lpstr>
      <vt:lpstr>4    12 =</vt:lpstr>
      <vt:lpstr>3    8 =</vt:lpstr>
      <vt:lpstr>6    6 =</vt:lpstr>
      <vt:lpstr>8    7 =</vt:lpstr>
      <vt:lpstr>9    6 =</vt:lpstr>
      <vt:lpstr>8    12 =</vt:lpstr>
      <vt:lpstr>6    7 =</vt:lpstr>
      <vt:lpstr>11    11 =</vt:lpstr>
      <vt:lpstr>7    9 =</vt:lpstr>
      <vt:lpstr>9    9 =</vt:lpstr>
      <vt:lpstr>12    12 =</vt:lpstr>
      <vt:lpstr>11    12 =</vt:lpstr>
      <vt:lpstr>Which ones do you know ?   </vt:lpstr>
      <vt:lpstr>PowerPoint Presentation</vt:lpstr>
      <vt:lpstr>PowerPoint Presentation</vt:lpstr>
      <vt:lpstr>Today’s  Factor-Factor-Product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Lomax</dc:creator>
  <cp:lastModifiedBy>Steve Lomax</cp:lastModifiedBy>
  <cp:revision>50</cp:revision>
  <dcterms:created xsi:type="dcterms:W3CDTF">2020-01-25T22:38:37Z</dcterms:created>
  <dcterms:modified xsi:type="dcterms:W3CDTF">2020-02-02T20:55:00Z</dcterms:modified>
</cp:coreProperties>
</file>